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media/image1.jpeg" ContentType="image/jpeg"/>
  <Override PartName="/ppt/media/image2.jpeg" ContentType="image/jpeg"/>
  <Override PartName="/ppt/media/image3.jpeg" ContentType="image/jpeg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  <p:sldId id="276" r:id="rId28"/>
    <p:sldId id="277" r:id="rId29"/>
    <p:sldId id="278" r:id="rId30"/>
    <p:sldId id="279" r:id="rId31"/>
    <p:sldId id="280" r:id="rId32"/>
    <p:sldId id="281" r:id="rId33"/>
    <p:sldId id="282" r:id="rId34"/>
    <p:sldId id="283" r:id="rId35"/>
    <p:sldId id="284" r:id="rId36"/>
    <p:sldId id="285" r:id="rId37"/>
    <p:sldId id="286" r:id="rId38"/>
    <p:sldId id="287" r:id="rId39"/>
    <p:sldId id="288" r:id="rId40"/>
    <p:sldId id="289" r:id="rId41"/>
    <p:sldId id="290" r:id="rId42"/>
    <p:sldId id="291" r:id="rId43"/>
    <p:sldId id="292" r:id="rId44"/>
  </p:sldIdLst>
  <p:sldSz cx="13004800" cy="97536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Helvetica Neue Medium"/>
        <a:ea typeface="Helvetica Neue Medium"/>
        <a:cs typeface="Helvetica Neue Medium"/>
        <a:sym typeface="Helvetica Neue Medium"/>
      </a:defRPr>
    </a:lvl1pPr>
    <a:lvl2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Helvetica Neue Medium"/>
        <a:ea typeface="Helvetica Neue Medium"/>
        <a:cs typeface="Helvetica Neue Medium"/>
        <a:sym typeface="Helvetica Neue Medium"/>
      </a:defRPr>
    </a:lvl2pPr>
    <a:lvl3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Helvetica Neue Medium"/>
        <a:ea typeface="Helvetica Neue Medium"/>
        <a:cs typeface="Helvetica Neue Medium"/>
        <a:sym typeface="Helvetica Neue Medium"/>
      </a:defRPr>
    </a:lvl3pPr>
    <a:lvl4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Helvetica Neue Medium"/>
        <a:ea typeface="Helvetica Neue Medium"/>
        <a:cs typeface="Helvetica Neue Medium"/>
        <a:sym typeface="Helvetica Neue Medium"/>
      </a:defRPr>
    </a:lvl4pPr>
    <a:lvl5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Helvetica Neue Medium"/>
        <a:ea typeface="Helvetica Neue Medium"/>
        <a:cs typeface="Helvetica Neue Medium"/>
        <a:sym typeface="Helvetica Neue Medium"/>
      </a:defRPr>
    </a:lvl5pPr>
    <a:lvl6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Helvetica Neue Medium"/>
        <a:ea typeface="Helvetica Neue Medium"/>
        <a:cs typeface="Helvetica Neue Medium"/>
        <a:sym typeface="Helvetica Neue Medium"/>
      </a:defRPr>
    </a:lvl6pPr>
    <a:lvl7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Helvetica Neue Medium"/>
        <a:ea typeface="Helvetica Neue Medium"/>
        <a:cs typeface="Helvetica Neue Medium"/>
        <a:sym typeface="Helvetica Neue Medium"/>
      </a:defRPr>
    </a:lvl7pPr>
    <a:lvl8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Helvetica Neue Medium"/>
        <a:ea typeface="Helvetica Neue Medium"/>
        <a:cs typeface="Helvetica Neue Medium"/>
        <a:sym typeface="Helvetica Neue Medium"/>
      </a:defRPr>
    </a:lvl8pPr>
    <a:lvl9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Helvetica Neue Medium"/>
        <a:ea typeface="Helvetica Neue Medium"/>
        <a:cs typeface="Helvetica Neue Medium"/>
        <a:sym typeface="Helvetica Neue Medium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>
          <a:latin typeface="Helvetica Neue Medium"/>
          <a:ea typeface="Helvetica Neue Medium"/>
          <a:cs typeface="Helvetica Neue Medium"/>
        </a:font>
        <a:srgbClr val="FFFFFF"/>
      </a:tcTxStyle>
      <a:tcStyle>
        <a:tcBdr>
          <a:left>
            <a:ln w="12700" cap="flat">
              <a:solidFill>
                <a:srgbClr val="D6D7D6"/>
              </a:solidFill>
              <a:prstDash val="solid"/>
              <a:miter lim="400000"/>
            </a:ln>
          </a:left>
          <a:right>
            <a:ln w="12700" cap="flat">
              <a:solidFill>
                <a:srgbClr val="D6D7D6"/>
              </a:solidFill>
              <a:prstDash val="solid"/>
              <a:miter lim="400000"/>
            </a:ln>
          </a:right>
          <a:top>
            <a:ln w="12700" cap="flat">
              <a:solidFill>
                <a:srgbClr val="D6D7D6"/>
              </a:solidFill>
              <a:prstDash val="solid"/>
              <a:miter lim="400000"/>
            </a:ln>
          </a:top>
          <a:bottom>
            <a:ln w="12700" cap="flat">
              <a:solidFill>
                <a:srgbClr val="D6D7D6"/>
              </a:solidFill>
              <a:prstDash val="solid"/>
              <a:miter lim="400000"/>
            </a:ln>
          </a:bottom>
          <a:insideH>
            <a:ln w="127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747676">
              <a:alpha val="63790"/>
            </a:srgbClr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D6D6D6"/>
              </a:solidFill>
              <a:prstDash val="solid"/>
              <a:miter lim="400000"/>
            </a:ln>
          </a:left>
          <a:right>
            <a:ln w="25400" cap="flat">
              <a:solidFill>
                <a:srgbClr val="D6D7D6"/>
              </a:solidFill>
              <a:prstDash val="solid"/>
              <a:miter lim="400000"/>
            </a:ln>
          </a:right>
          <a:top>
            <a:ln w="12700" cap="flat">
              <a:solidFill>
                <a:srgbClr val="D6D7D6"/>
              </a:solidFill>
              <a:prstDash val="solid"/>
              <a:miter lim="400000"/>
            </a:ln>
          </a:top>
          <a:bottom>
            <a:ln w="12700" cap="flat">
              <a:solidFill>
                <a:srgbClr val="D6D7D6"/>
              </a:solidFill>
              <a:prstDash val="solid"/>
              <a:miter lim="400000"/>
            </a:ln>
          </a:bottom>
          <a:insideH>
            <a:ln w="127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ff" i="off">
        <a:font>
          <a:latin typeface="Helvetica Neue Medium"/>
          <a:ea typeface="Helvetica Neue Medium"/>
          <a:cs typeface="Helvetica Neue Medium"/>
        </a:font>
        <a:srgbClr val="FFFFFF"/>
      </a:tcTxStyle>
      <a:tcStyle>
        <a:tcBdr>
          <a:left>
            <a:ln w="12700" cap="flat">
              <a:solidFill>
                <a:srgbClr val="D6D7D6"/>
              </a:solidFill>
              <a:prstDash val="solid"/>
              <a:miter lim="400000"/>
            </a:ln>
          </a:left>
          <a:right>
            <a:ln w="12700" cap="flat">
              <a:solidFill>
                <a:srgbClr val="D6D7D6"/>
              </a:solidFill>
              <a:prstDash val="solid"/>
              <a:miter lim="400000"/>
            </a:ln>
          </a:right>
          <a:top>
            <a:ln w="25400" cap="flat">
              <a:solidFill>
                <a:srgbClr val="D6D7D6"/>
              </a:solidFill>
              <a:prstDash val="solid"/>
              <a:miter lim="400000"/>
            </a:ln>
          </a:top>
          <a:bottom>
            <a:ln w="12700" cap="flat">
              <a:solidFill>
                <a:srgbClr val="D6D6D6"/>
              </a:solidFill>
              <a:prstDash val="solid"/>
              <a:miter lim="400000"/>
            </a:ln>
          </a:bottom>
          <a:insideH>
            <a:ln w="127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solidFill>
            <a:srgbClr val="032650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D6D7D6"/>
              </a:solidFill>
              <a:prstDash val="solid"/>
              <a:miter lim="400000"/>
            </a:ln>
          </a:left>
          <a:right>
            <a:ln w="12700" cap="flat">
              <a:solidFill>
                <a:srgbClr val="D6D7D6"/>
              </a:solidFill>
              <a:prstDash val="solid"/>
              <a:miter lim="400000"/>
            </a:ln>
          </a:right>
          <a:top>
            <a:ln w="12700" cap="flat">
              <a:solidFill>
                <a:srgbClr val="D6D6D6"/>
              </a:solidFill>
              <a:prstDash val="solid"/>
              <a:miter lim="400000"/>
            </a:ln>
          </a:top>
          <a:bottom>
            <a:ln w="25400" cap="flat">
              <a:solidFill>
                <a:srgbClr val="D6D7D6"/>
              </a:solidFill>
              <a:prstDash val="solid"/>
              <a:miter lim="400000"/>
            </a:ln>
          </a:bottom>
          <a:insideH>
            <a:ln w="127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solidFill>
            <a:srgbClr val="032650"/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D5E6"/>
          </a:solidFill>
        </a:fill>
      </a:tcStyle>
    </a:wholeTbl>
    <a:band2H>
      <a:tcTxStyle b="def" i="def"/>
      <a:tcStyle>
        <a:tcBdr/>
        <a:fill>
          <a:solidFill>
            <a:srgbClr val="E6EBF3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BE4CA"/>
          </a:solidFill>
        </a:fill>
      </a:tcStyle>
    </a:wholeTbl>
    <a:band2H>
      <a:tcTxStyle b="def" i="def"/>
      <a:tcStyle>
        <a:tcBdr/>
        <a:fill>
          <a:solidFill>
            <a:srgbClr val="E7F2E6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ECCBD6"/>
          </a:solidFill>
        </a:fill>
      </a:tcStyle>
    </a:wholeTbl>
    <a:band2H>
      <a:tcTxStyle b="def" i="def"/>
      <a:tcStyle>
        <a:tcBdr/>
        <a:fill>
          <a:solidFill>
            <a:srgbClr val="F6E7EC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 b="def" i="def"/>
      <a:tcStyle>
        <a:tcBdr/>
        <a:fill>
          <a:solidFill>
            <a:srgbClr val="E6E6E6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Relationship Id="rId23" Type="http://schemas.openxmlformats.org/officeDocument/2006/relationships/slide" Target="slides/slide16.xml"/><Relationship Id="rId24" Type="http://schemas.openxmlformats.org/officeDocument/2006/relationships/slide" Target="slides/slide17.xml"/><Relationship Id="rId25" Type="http://schemas.openxmlformats.org/officeDocument/2006/relationships/slide" Target="slides/slide18.xml"/><Relationship Id="rId26" Type="http://schemas.openxmlformats.org/officeDocument/2006/relationships/slide" Target="slides/slide19.xml"/><Relationship Id="rId27" Type="http://schemas.openxmlformats.org/officeDocument/2006/relationships/slide" Target="slides/slide20.xml"/><Relationship Id="rId28" Type="http://schemas.openxmlformats.org/officeDocument/2006/relationships/slide" Target="slides/slide21.xml"/><Relationship Id="rId29" Type="http://schemas.openxmlformats.org/officeDocument/2006/relationships/slide" Target="slides/slide22.xml"/><Relationship Id="rId30" Type="http://schemas.openxmlformats.org/officeDocument/2006/relationships/slide" Target="slides/slide23.xml"/><Relationship Id="rId31" Type="http://schemas.openxmlformats.org/officeDocument/2006/relationships/slide" Target="slides/slide24.xml"/><Relationship Id="rId32" Type="http://schemas.openxmlformats.org/officeDocument/2006/relationships/slide" Target="slides/slide25.xml"/><Relationship Id="rId33" Type="http://schemas.openxmlformats.org/officeDocument/2006/relationships/slide" Target="slides/slide26.xml"/><Relationship Id="rId34" Type="http://schemas.openxmlformats.org/officeDocument/2006/relationships/slide" Target="slides/slide27.xml"/><Relationship Id="rId35" Type="http://schemas.openxmlformats.org/officeDocument/2006/relationships/slide" Target="slides/slide28.xml"/><Relationship Id="rId36" Type="http://schemas.openxmlformats.org/officeDocument/2006/relationships/slide" Target="slides/slide29.xml"/><Relationship Id="rId37" Type="http://schemas.openxmlformats.org/officeDocument/2006/relationships/slide" Target="slides/slide30.xml"/><Relationship Id="rId38" Type="http://schemas.openxmlformats.org/officeDocument/2006/relationships/slide" Target="slides/slide31.xml"/><Relationship Id="rId39" Type="http://schemas.openxmlformats.org/officeDocument/2006/relationships/slide" Target="slides/slide32.xml"/><Relationship Id="rId40" Type="http://schemas.openxmlformats.org/officeDocument/2006/relationships/slide" Target="slides/slide33.xml"/><Relationship Id="rId41" Type="http://schemas.openxmlformats.org/officeDocument/2006/relationships/slide" Target="slides/slide34.xml"/><Relationship Id="rId42" Type="http://schemas.openxmlformats.org/officeDocument/2006/relationships/slide" Target="slides/slide35.xml"/><Relationship Id="rId43" Type="http://schemas.openxmlformats.org/officeDocument/2006/relationships/slide" Target="slides/slide36.xml"/><Relationship Id="rId44" Type="http://schemas.openxmlformats.org/officeDocument/2006/relationships/slide" Target="slides/slide37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Shape 157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58" name="Shape 158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1pPr>
    <a:lvl2pPr indent="2286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2pPr>
    <a:lvl3pPr indent="4572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3pPr>
    <a:lvl4pPr indent="6858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4pPr>
    <a:lvl5pPr indent="9144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5pPr>
    <a:lvl6pPr indent="11430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6pPr>
    <a:lvl7pPr indent="13716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7pPr>
    <a:lvl8pPr indent="16002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8pPr>
    <a:lvl9pPr indent="18288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showMasterSp="1" showMasterPhAnim="1">
  <p:cSld name="Title &amp; Subtitle">
    <p:bg>
      <p:bgPr>
        <a:solidFill>
          <a:schemeClr val="accent1">
            <a:lumOff val="-7294"/>
          </a:schemeClr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ข้อความชื่อเรื่อง"/>
          <p:cNvSpPr txBox="1"/>
          <p:nvPr>
            <p:ph type="title"/>
          </p:nvPr>
        </p:nvSpPr>
        <p:spPr>
          <a:xfrm>
            <a:off x="1270000" y="1638300"/>
            <a:ext cx="10464800" cy="3302000"/>
          </a:xfrm>
          <a:prstGeom prst="rect">
            <a:avLst/>
          </a:prstGeom>
        </p:spPr>
        <p:txBody>
          <a:bodyPr anchor="b"/>
          <a:lstStyle/>
          <a:p>
            <a:pPr/>
            <a:r>
              <a:t>ข้อความชื่อเรื่อง</a:t>
            </a:r>
          </a:p>
        </p:txBody>
      </p:sp>
      <p:sp>
        <p:nvSpPr>
          <p:cNvPr id="12" name="เนื้อหาระดับหนึ่ง…"/>
          <p:cNvSpPr txBox="1"/>
          <p:nvPr>
            <p:ph type="body" sz="quarter" idx="1"/>
          </p:nvPr>
        </p:nvSpPr>
        <p:spPr>
          <a:xfrm>
            <a:off x="1270000" y="50292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700"/>
            </a:lvl1pPr>
            <a:lvl2pPr marL="0" indent="0" algn="ctr">
              <a:spcBef>
                <a:spcPts val="0"/>
              </a:spcBef>
              <a:buSzTx/>
              <a:buNone/>
              <a:defRPr sz="3700"/>
            </a:lvl2pPr>
            <a:lvl3pPr marL="0" indent="0" algn="ctr">
              <a:spcBef>
                <a:spcPts val="0"/>
              </a:spcBef>
              <a:buSzTx/>
              <a:buNone/>
              <a:defRPr sz="3700"/>
            </a:lvl3pPr>
            <a:lvl4pPr marL="0" indent="0" algn="ctr">
              <a:spcBef>
                <a:spcPts val="0"/>
              </a:spcBef>
              <a:buSzTx/>
              <a:buNone/>
              <a:defRPr sz="3700"/>
            </a:lvl4pPr>
            <a:lvl5pPr marL="0" indent="0" algn="ctr">
              <a:spcBef>
                <a:spcPts val="0"/>
              </a:spcBef>
              <a:buSzTx/>
              <a:buNone/>
              <a:defRPr sz="3700"/>
            </a:lvl5pPr>
          </a:lstStyle>
          <a:p>
            <a:pPr/>
            <a:r>
              <a:t>เนื้อหาระดับหนึ่ง</a:t>
            </a:r>
          </a:p>
          <a:p>
            <a:pPr lvl="1"/>
            <a:r>
              <a:t>เนื้อหาระดับสอง</a:t>
            </a:r>
          </a:p>
          <a:p>
            <a:pPr lvl="2"/>
            <a:r>
              <a:t>เนื้อหาระดับสาม</a:t>
            </a:r>
          </a:p>
          <a:p>
            <a:pPr lvl="3"/>
            <a:r>
              <a:t>เนื้อหาระดับสี่</a:t>
            </a:r>
          </a:p>
          <a:p>
            <a:pPr lvl="4"/>
            <a:r>
              <a:t>เนื้อหาระดับห้า</a:t>
            </a:r>
          </a:p>
        </p:txBody>
      </p:sp>
      <p:sp>
        <p:nvSpPr>
          <p:cNvPr id="13" name="เลขสไลด์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เนื้อหาระดับหนึ่ง…"/>
          <p:cNvSpPr txBox="1"/>
          <p:nvPr>
            <p:ph type="body" sz="quarter" idx="1"/>
          </p:nvPr>
        </p:nvSpPr>
        <p:spPr>
          <a:xfrm>
            <a:off x="1270000" y="6362700"/>
            <a:ext cx="10464800" cy="461366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i="1" sz="2400"/>
            </a:lvl1pPr>
            <a:lvl2pPr marL="777875" indent="-333375" algn="ctr">
              <a:spcBef>
                <a:spcPts val="0"/>
              </a:spcBef>
              <a:defRPr i="1" sz="2400"/>
            </a:lvl2pPr>
            <a:lvl3pPr marL="1222375" indent="-333375" algn="ctr">
              <a:spcBef>
                <a:spcPts val="0"/>
              </a:spcBef>
              <a:defRPr i="1" sz="2400"/>
            </a:lvl3pPr>
            <a:lvl4pPr marL="1666875" indent="-333375" algn="ctr">
              <a:spcBef>
                <a:spcPts val="0"/>
              </a:spcBef>
              <a:defRPr i="1" sz="2400"/>
            </a:lvl4pPr>
            <a:lvl5pPr marL="2111375" indent="-333375" algn="ctr">
              <a:spcBef>
                <a:spcPts val="0"/>
              </a:spcBef>
              <a:defRPr i="1" sz="2400"/>
            </a:lvl5pPr>
          </a:lstStyle>
          <a:p>
            <a:pPr/>
            <a:r>
              <a:t>เนื้อหาระดับหนึ่ง</a:t>
            </a:r>
          </a:p>
          <a:p>
            <a:pPr lvl="1"/>
            <a:r>
              <a:t>เนื้อหาระดับสอง</a:t>
            </a:r>
          </a:p>
          <a:p>
            <a:pPr lvl="2"/>
            <a:r>
              <a:t>เนื้อหาระดับสาม</a:t>
            </a:r>
          </a:p>
          <a:p>
            <a:pPr lvl="3"/>
            <a:r>
              <a:t>เนื้อหาระดับสี่</a:t>
            </a:r>
          </a:p>
          <a:p>
            <a:pPr lvl="4"/>
            <a:r>
              <a:t>เนื้อหาระดับห้า</a:t>
            </a:r>
          </a:p>
        </p:txBody>
      </p:sp>
      <p:sp>
        <p:nvSpPr>
          <p:cNvPr id="94" name="“Type a quote here.”"/>
          <p:cNvSpPr txBox="1"/>
          <p:nvPr>
            <p:ph type="body" sz="quarter" idx="13"/>
          </p:nvPr>
        </p:nvSpPr>
        <p:spPr>
          <a:xfrm>
            <a:off x="1270000" y="4308599"/>
            <a:ext cx="10464800" cy="609777"/>
          </a:xfrm>
          <a:prstGeom prst="rect">
            <a:avLst/>
          </a:prstGeom>
        </p:spPr>
        <p:txBody>
          <a:bodyPr/>
          <a:lstStyle/>
          <a:p>
            <a:pPr marL="0" indent="0" algn="ctr">
              <a:spcBef>
                <a:spcPts val="0"/>
              </a:spcBef>
              <a:buSzTx/>
              <a:buNone/>
              <a:defRPr sz="3400"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</a:p>
        </p:txBody>
      </p:sp>
      <p:sp>
        <p:nvSpPr>
          <p:cNvPr id="95" name="เลขสไลด์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Image"/>
          <p:cNvSpPr/>
          <p:nvPr>
            <p:ph type="pic" idx="13"/>
          </p:nvPr>
        </p:nvSpPr>
        <p:spPr>
          <a:xfrm>
            <a:off x="0" y="0"/>
            <a:ext cx="13004800" cy="9753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103" name="เลขสไลด์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เลขสไลด์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Section Header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7" name="Group 7"/>
          <p:cNvGrpSpPr/>
          <p:nvPr/>
        </p:nvGrpSpPr>
        <p:grpSpPr>
          <a:xfrm>
            <a:off x="-1" y="1219200"/>
            <a:ext cx="13004801" cy="7315201"/>
            <a:chOff x="0" y="0"/>
            <a:chExt cx="13004800" cy="7315200"/>
          </a:xfrm>
        </p:grpSpPr>
        <p:sp>
          <p:nvSpPr>
            <p:cNvPr id="117" name="Rectangle 13"/>
            <p:cNvSpPr/>
            <p:nvPr/>
          </p:nvSpPr>
          <p:spPr>
            <a:xfrm>
              <a:off x="0" y="0"/>
              <a:ext cx="13004801" cy="7315201"/>
            </a:xfrm>
            <a:prstGeom prst="rect">
              <a:avLst/>
            </a:prstGeom>
            <a:blipFill rotWithShape="1">
              <a:blip r:embed="rId2"/>
              <a:srcRect l="0" t="0" r="0" b="0"/>
              <a:stretch>
                <a:fillRect/>
              </a:stretch>
            </a:blipFill>
            <a:ln w="12700" cap="flat">
              <a:noFill/>
              <a:miter lim="400000"/>
            </a:ln>
            <a:effectLst/>
          </p:spPr>
          <p:txBody>
            <a:bodyPr wrap="square" lIns="48767" tIns="48767" rIns="48767" bIns="48767" numCol="1" anchor="t">
              <a:noAutofit/>
            </a:bodyPr>
            <a:lstStyle/>
            <a:p>
              <a:pPr algn="l" defTabSz="650240">
                <a:defRPr>
                  <a:latin typeface="Century Gothic"/>
                  <a:ea typeface="Century Gothic"/>
                  <a:cs typeface="Century Gothic"/>
                  <a:sym typeface="Century Gothic"/>
                </a:defRPr>
              </a:pPr>
            </a:p>
          </p:txBody>
        </p:sp>
        <p:sp>
          <p:nvSpPr>
            <p:cNvPr id="118" name="Oval 16"/>
            <p:cNvSpPr/>
            <p:nvPr/>
          </p:nvSpPr>
          <p:spPr>
            <a:xfrm>
              <a:off x="-1" y="2844800"/>
              <a:ext cx="4470402" cy="4470401"/>
            </a:xfrm>
            <a:prstGeom prst="ellipse">
              <a:avLst/>
            </a:prstGeom>
            <a:gradFill flip="none" rotWithShape="1">
              <a:gsLst>
                <a:gs pos="0">
                  <a:srgbClr val="84ACB6">
                    <a:alpha val="11000"/>
                  </a:srgbClr>
                </a:gs>
                <a:gs pos="36000">
                  <a:srgbClr val="84ACB6">
                    <a:alpha val="10000"/>
                  </a:srgbClr>
                </a:gs>
                <a:gs pos="75000">
                  <a:srgbClr val="84ACB6">
                    <a:alpha val="0"/>
                  </a:srgbClr>
                </a:gs>
              </a:gsLst>
              <a:path path="circle">
                <a:fillToRect l="37721" t="-19636" r="62278" b="119636"/>
              </a:path>
            </a:gradFill>
            <a:ln w="12700" cap="flat">
              <a:noFill/>
              <a:miter lim="400000"/>
            </a:ln>
            <a:effectLst/>
          </p:spPr>
          <p:txBody>
            <a:bodyPr wrap="square" lIns="48767" tIns="48767" rIns="48767" bIns="48767" numCol="1" anchor="t">
              <a:noAutofit/>
            </a:bodyPr>
            <a:lstStyle/>
            <a:p>
              <a:pPr algn="l" defTabSz="650240">
                <a:defRPr>
                  <a:latin typeface="Century Gothic"/>
                  <a:ea typeface="Century Gothic"/>
                  <a:cs typeface="Century Gothic"/>
                  <a:sym typeface="Century Gothic"/>
                </a:defRPr>
              </a:pPr>
            </a:p>
          </p:txBody>
        </p:sp>
        <p:sp>
          <p:nvSpPr>
            <p:cNvPr id="119" name="Oval 17"/>
            <p:cNvSpPr/>
            <p:nvPr/>
          </p:nvSpPr>
          <p:spPr>
            <a:xfrm>
              <a:off x="-1" y="3088640"/>
              <a:ext cx="2519682" cy="2519681"/>
            </a:xfrm>
            <a:prstGeom prst="ellipse">
              <a:avLst/>
            </a:prstGeom>
            <a:gradFill flip="none" rotWithShape="1">
              <a:gsLst>
                <a:gs pos="0">
                  <a:srgbClr val="84ACB6">
                    <a:alpha val="8000"/>
                  </a:srgbClr>
                </a:gs>
                <a:gs pos="36000">
                  <a:srgbClr val="84ACB6">
                    <a:alpha val="8000"/>
                  </a:srgbClr>
                </a:gs>
                <a:gs pos="72000">
                  <a:srgbClr val="84ACB6">
                    <a:alpha val="0"/>
                  </a:srgbClr>
                </a:gs>
              </a:gsLst>
              <a:path path="circle">
                <a:fillToRect l="37721" t="-19636" r="62278" b="119636"/>
              </a:path>
            </a:gradFill>
            <a:ln w="12700" cap="flat">
              <a:noFill/>
              <a:miter lim="400000"/>
            </a:ln>
            <a:effectLst/>
          </p:spPr>
          <p:txBody>
            <a:bodyPr wrap="square" lIns="48767" tIns="48767" rIns="48767" bIns="48767" numCol="1" anchor="t">
              <a:noAutofit/>
            </a:bodyPr>
            <a:lstStyle/>
            <a:p>
              <a:pPr algn="l" defTabSz="650240">
                <a:defRPr>
                  <a:latin typeface="Century Gothic"/>
                  <a:ea typeface="Century Gothic"/>
                  <a:cs typeface="Century Gothic"/>
                  <a:sym typeface="Century Gothic"/>
                </a:defRPr>
              </a:pPr>
            </a:p>
          </p:txBody>
        </p:sp>
        <p:sp>
          <p:nvSpPr>
            <p:cNvPr id="120" name="Oval 18"/>
            <p:cNvSpPr/>
            <p:nvPr/>
          </p:nvSpPr>
          <p:spPr>
            <a:xfrm>
              <a:off x="9182946" y="6258560"/>
              <a:ext cx="1056641" cy="1056641"/>
            </a:xfrm>
            <a:prstGeom prst="ellipse">
              <a:avLst/>
            </a:prstGeom>
            <a:gradFill flip="none" rotWithShape="1">
              <a:gsLst>
                <a:gs pos="0">
                  <a:srgbClr val="84ACB6">
                    <a:alpha val="14000"/>
                  </a:srgbClr>
                </a:gs>
                <a:gs pos="36000">
                  <a:srgbClr val="84ACB6">
                    <a:alpha val="7000"/>
                  </a:srgbClr>
                </a:gs>
                <a:gs pos="66000">
                  <a:srgbClr val="84ACB6">
                    <a:alpha val="0"/>
                  </a:srgbClr>
                </a:gs>
              </a:gsLst>
              <a:path path="circle">
                <a:fillToRect l="37721" t="-19636" r="62278" b="119636"/>
              </a:path>
            </a:gradFill>
            <a:ln w="12700" cap="flat">
              <a:noFill/>
              <a:miter lim="400000"/>
            </a:ln>
            <a:effectLst/>
          </p:spPr>
          <p:txBody>
            <a:bodyPr wrap="square" lIns="48767" tIns="48767" rIns="48767" bIns="48767" numCol="1" anchor="t">
              <a:noAutofit/>
            </a:bodyPr>
            <a:lstStyle/>
            <a:p>
              <a:pPr algn="l" defTabSz="650240">
                <a:defRPr>
                  <a:latin typeface="Century Gothic"/>
                  <a:ea typeface="Century Gothic"/>
                  <a:cs typeface="Century Gothic"/>
                  <a:sym typeface="Century Gothic"/>
                </a:defRPr>
              </a:pPr>
            </a:p>
          </p:txBody>
        </p:sp>
        <p:sp>
          <p:nvSpPr>
            <p:cNvPr id="121" name="Oval 19"/>
            <p:cNvSpPr/>
            <p:nvPr/>
          </p:nvSpPr>
          <p:spPr>
            <a:xfrm>
              <a:off x="9182946" y="1788160"/>
              <a:ext cx="3007361" cy="3007361"/>
            </a:xfrm>
            <a:prstGeom prst="ellipse">
              <a:avLst/>
            </a:prstGeom>
            <a:gradFill flip="none" rotWithShape="1">
              <a:gsLst>
                <a:gs pos="0">
                  <a:srgbClr val="84ACB6">
                    <a:alpha val="7000"/>
                  </a:srgbClr>
                </a:gs>
                <a:gs pos="36000">
                  <a:srgbClr val="84ACB6">
                    <a:alpha val="6000"/>
                  </a:srgbClr>
                </a:gs>
                <a:gs pos="69000">
                  <a:srgbClr val="84ACB6">
                    <a:alpha val="0"/>
                  </a:srgbClr>
                </a:gs>
              </a:gsLst>
              <a:path path="circle">
                <a:fillToRect l="37721" t="-19636" r="62278" b="119636"/>
              </a:path>
            </a:gradFill>
            <a:ln w="12700" cap="flat">
              <a:noFill/>
              <a:miter lim="400000"/>
            </a:ln>
            <a:effectLst/>
          </p:spPr>
          <p:txBody>
            <a:bodyPr wrap="square" lIns="48767" tIns="48767" rIns="48767" bIns="48767" numCol="1" anchor="t">
              <a:noAutofit/>
            </a:bodyPr>
            <a:lstStyle/>
            <a:p>
              <a:pPr algn="l" defTabSz="650240">
                <a:defRPr>
                  <a:latin typeface="Century Gothic"/>
                  <a:ea typeface="Century Gothic"/>
                  <a:cs typeface="Century Gothic"/>
                  <a:sym typeface="Century Gothic"/>
                </a:defRPr>
              </a:pPr>
            </a:p>
          </p:txBody>
        </p:sp>
        <p:sp>
          <p:nvSpPr>
            <p:cNvPr id="122" name="Oval 20"/>
            <p:cNvSpPr/>
            <p:nvPr/>
          </p:nvSpPr>
          <p:spPr>
            <a:xfrm>
              <a:off x="8532706" y="9028"/>
              <a:ext cx="1706881" cy="1706881"/>
            </a:xfrm>
            <a:prstGeom prst="ellipse">
              <a:avLst/>
            </a:prstGeom>
            <a:gradFill flip="none" rotWithShape="1">
              <a:gsLst>
                <a:gs pos="0">
                  <a:srgbClr val="84ACB6">
                    <a:alpha val="14000"/>
                  </a:srgbClr>
                </a:gs>
                <a:gs pos="36000">
                  <a:srgbClr val="84ACB6">
                    <a:alpha val="7000"/>
                  </a:srgbClr>
                </a:gs>
                <a:gs pos="73000">
                  <a:srgbClr val="84ACB6">
                    <a:alpha val="0"/>
                  </a:srgbClr>
                </a:gs>
              </a:gsLst>
              <a:path path="circle">
                <a:fillToRect l="37721" t="-19636" r="62278" b="119636"/>
              </a:path>
            </a:gradFill>
            <a:ln w="12700" cap="flat">
              <a:noFill/>
              <a:miter lim="400000"/>
            </a:ln>
            <a:effectLst/>
          </p:spPr>
          <p:txBody>
            <a:bodyPr wrap="square" lIns="48767" tIns="48767" rIns="48767" bIns="48767" numCol="1" anchor="t">
              <a:noAutofit/>
            </a:bodyPr>
            <a:lstStyle/>
            <a:p>
              <a:pPr algn="l" defTabSz="650240">
                <a:defRPr>
                  <a:latin typeface="Century Gothic"/>
                  <a:ea typeface="Century Gothic"/>
                  <a:cs typeface="Century Gothic"/>
                  <a:sym typeface="Century Gothic"/>
                </a:defRPr>
              </a:pPr>
            </a:p>
          </p:txBody>
        </p:sp>
        <p:sp>
          <p:nvSpPr>
            <p:cNvPr id="123" name="Rectangle 9"/>
            <p:cNvSpPr/>
            <p:nvPr/>
          </p:nvSpPr>
          <p:spPr>
            <a:xfrm>
              <a:off x="7775787" y="428975"/>
              <a:ext cx="4777457" cy="6457250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8767" tIns="48767" rIns="48767" bIns="48767" numCol="1" anchor="t">
              <a:noAutofit/>
            </a:bodyPr>
            <a:lstStyle/>
            <a:p>
              <a:pPr algn="l" defTabSz="650240">
                <a:defRPr>
                  <a:latin typeface="Century Gothic"/>
                  <a:ea typeface="Century Gothic"/>
                  <a:cs typeface="Century Gothic"/>
                  <a:sym typeface="Century Gothic"/>
                </a:defRPr>
              </a:pPr>
            </a:p>
          </p:txBody>
        </p:sp>
        <p:sp>
          <p:nvSpPr>
            <p:cNvPr id="124" name="Freeform 5"/>
            <p:cNvSpPr/>
            <p:nvPr/>
          </p:nvSpPr>
          <p:spPr>
            <a:xfrm rot="16200000">
              <a:off x="4039727" y="2988502"/>
              <a:ext cx="6457249" cy="13381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21519"/>
                  </a:lnTo>
                  <a:lnTo>
                    <a:pt x="21600" y="21600"/>
                  </a:lnTo>
                  <a:lnTo>
                    <a:pt x="21600" y="19"/>
                  </a:lnTo>
                  <a:lnTo>
                    <a:pt x="21110" y="421"/>
                  </a:lnTo>
                  <a:lnTo>
                    <a:pt x="20622" y="805"/>
                  </a:lnTo>
                  <a:lnTo>
                    <a:pt x="20131" y="1180"/>
                  </a:lnTo>
                  <a:lnTo>
                    <a:pt x="19639" y="1501"/>
                  </a:lnTo>
                  <a:lnTo>
                    <a:pt x="19148" y="1825"/>
                  </a:lnTo>
                  <a:lnTo>
                    <a:pt x="18656" y="2128"/>
                  </a:lnTo>
                  <a:lnTo>
                    <a:pt x="18170" y="2387"/>
                  </a:lnTo>
                  <a:lnTo>
                    <a:pt x="17677" y="2632"/>
                  </a:lnTo>
                  <a:lnTo>
                    <a:pt x="17187" y="2857"/>
                  </a:lnTo>
                  <a:lnTo>
                    <a:pt x="16705" y="3051"/>
                  </a:lnTo>
                  <a:lnTo>
                    <a:pt x="16217" y="3245"/>
                  </a:lnTo>
                  <a:lnTo>
                    <a:pt x="15736" y="3407"/>
                  </a:lnTo>
                  <a:lnTo>
                    <a:pt x="15254" y="3534"/>
                  </a:lnTo>
                  <a:lnTo>
                    <a:pt x="14774" y="3667"/>
                  </a:lnTo>
                  <a:lnTo>
                    <a:pt x="14299" y="3777"/>
                  </a:lnTo>
                  <a:lnTo>
                    <a:pt x="13828" y="3856"/>
                  </a:lnTo>
                  <a:lnTo>
                    <a:pt x="13357" y="3923"/>
                  </a:lnTo>
                  <a:lnTo>
                    <a:pt x="12891" y="3988"/>
                  </a:lnTo>
                  <a:lnTo>
                    <a:pt x="12431" y="4018"/>
                  </a:lnTo>
                  <a:lnTo>
                    <a:pt x="11971" y="4050"/>
                  </a:lnTo>
                  <a:lnTo>
                    <a:pt x="11517" y="4066"/>
                  </a:lnTo>
                  <a:lnTo>
                    <a:pt x="11068" y="4050"/>
                  </a:lnTo>
                  <a:lnTo>
                    <a:pt x="10623" y="4050"/>
                  </a:lnTo>
                  <a:lnTo>
                    <a:pt x="10182" y="4018"/>
                  </a:lnTo>
                  <a:lnTo>
                    <a:pt x="9750" y="3969"/>
                  </a:lnTo>
                  <a:lnTo>
                    <a:pt x="9323" y="3923"/>
                  </a:lnTo>
                  <a:lnTo>
                    <a:pt x="8904" y="3872"/>
                  </a:lnTo>
                  <a:lnTo>
                    <a:pt x="8487" y="3793"/>
                  </a:lnTo>
                  <a:lnTo>
                    <a:pt x="8076" y="3710"/>
                  </a:lnTo>
                  <a:lnTo>
                    <a:pt x="7674" y="3634"/>
                  </a:lnTo>
                  <a:lnTo>
                    <a:pt x="6890" y="3421"/>
                  </a:lnTo>
                  <a:lnTo>
                    <a:pt x="6139" y="3194"/>
                  </a:lnTo>
                  <a:lnTo>
                    <a:pt x="5417" y="2956"/>
                  </a:lnTo>
                  <a:lnTo>
                    <a:pt x="4735" y="2695"/>
                  </a:lnTo>
                  <a:lnTo>
                    <a:pt x="4082" y="2422"/>
                  </a:lnTo>
                  <a:lnTo>
                    <a:pt x="3478" y="2128"/>
                  </a:lnTo>
                  <a:lnTo>
                    <a:pt x="2910" y="1839"/>
                  </a:lnTo>
                  <a:lnTo>
                    <a:pt x="2387" y="1550"/>
                  </a:lnTo>
                  <a:lnTo>
                    <a:pt x="1907" y="1277"/>
                  </a:lnTo>
                  <a:lnTo>
                    <a:pt x="1482" y="1018"/>
                  </a:lnTo>
                  <a:lnTo>
                    <a:pt x="1097" y="772"/>
                  </a:lnTo>
                  <a:lnTo>
                    <a:pt x="773" y="567"/>
                  </a:lnTo>
                  <a:lnTo>
                    <a:pt x="501" y="373"/>
                  </a:lnTo>
                  <a:lnTo>
                    <a:pt x="127" y="9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8767" tIns="48767" rIns="48767" bIns="48767" numCol="1" anchor="t">
              <a:noAutofit/>
            </a:bodyPr>
            <a:lstStyle/>
            <a:p>
              <a:pPr algn="l" defTabSz="650240">
                <a:defRPr>
                  <a:latin typeface="Century Gothic"/>
                  <a:ea typeface="Century Gothic"/>
                  <a:cs typeface="Century Gothic"/>
                  <a:sym typeface="Century Gothic"/>
                </a:defRPr>
              </a:pPr>
            </a:p>
          </p:txBody>
        </p:sp>
        <p:sp>
          <p:nvSpPr>
            <p:cNvPr id="125" name="Freeform 5"/>
            <p:cNvSpPr/>
            <p:nvPr/>
          </p:nvSpPr>
          <p:spPr>
            <a:xfrm rot="15922489">
              <a:off x="5011576" y="1947815"/>
              <a:ext cx="3519369" cy="47032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72" fill="norm" stroke="1" extrusionOk="0">
                  <a:moveTo>
                    <a:pt x="184" y="10323"/>
                  </a:moveTo>
                  <a:cubicBezTo>
                    <a:pt x="3750" y="15945"/>
                    <a:pt x="16252" y="21600"/>
                    <a:pt x="21509" y="21571"/>
                  </a:cubicBezTo>
                  <a:cubicBezTo>
                    <a:pt x="21576" y="7983"/>
                    <a:pt x="21533" y="13589"/>
                    <a:pt x="21600" y="0"/>
                  </a:cubicBezTo>
                  <a:lnTo>
                    <a:pt x="20881" y="832"/>
                  </a:lnTo>
                  <a:lnTo>
                    <a:pt x="20161" y="1631"/>
                  </a:lnTo>
                  <a:lnTo>
                    <a:pt x="19442" y="2405"/>
                  </a:lnTo>
                  <a:lnTo>
                    <a:pt x="18721" y="3070"/>
                  </a:lnTo>
                  <a:lnTo>
                    <a:pt x="17999" y="3739"/>
                  </a:lnTo>
                  <a:lnTo>
                    <a:pt x="17278" y="4366"/>
                  </a:lnTo>
                  <a:lnTo>
                    <a:pt x="16565" y="4901"/>
                  </a:lnTo>
                  <a:lnTo>
                    <a:pt x="15839" y="5402"/>
                  </a:lnTo>
                  <a:lnTo>
                    <a:pt x="15120" y="5871"/>
                  </a:lnTo>
                  <a:lnTo>
                    <a:pt x="14414" y="6270"/>
                  </a:lnTo>
                  <a:lnTo>
                    <a:pt x="13694" y="6670"/>
                  </a:lnTo>
                  <a:lnTo>
                    <a:pt x="12988" y="7008"/>
                  </a:lnTo>
                  <a:lnTo>
                    <a:pt x="12282" y="7273"/>
                  </a:lnTo>
                  <a:lnTo>
                    <a:pt x="11575" y="7542"/>
                  </a:lnTo>
                  <a:lnTo>
                    <a:pt x="10878" y="7771"/>
                  </a:lnTo>
                  <a:lnTo>
                    <a:pt x="10189" y="7942"/>
                  </a:lnTo>
                  <a:lnTo>
                    <a:pt x="9495" y="8072"/>
                  </a:lnTo>
                  <a:lnTo>
                    <a:pt x="8811" y="8207"/>
                  </a:lnTo>
                  <a:lnTo>
                    <a:pt x="8135" y="8272"/>
                  </a:lnTo>
                  <a:lnTo>
                    <a:pt x="7461" y="8342"/>
                  </a:lnTo>
                  <a:lnTo>
                    <a:pt x="6793" y="8370"/>
                  </a:lnTo>
                  <a:lnTo>
                    <a:pt x="6132" y="8342"/>
                  </a:lnTo>
                  <a:lnTo>
                    <a:pt x="5480" y="8342"/>
                  </a:lnTo>
                  <a:lnTo>
                    <a:pt x="4834" y="8272"/>
                  </a:lnTo>
                  <a:lnTo>
                    <a:pt x="4197" y="8170"/>
                  </a:lnTo>
                  <a:lnTo>
                    <a:pt x="3570" y="8072"/>
                  </a:lnTo>
                  <a:lnTo>
                    <a:pt x="2955" y="7971"/>
                  </a:lnTo>
                  <a:lnTo>
                    <a:pt x="2344" y="7807"/>
                  </a:lnTo>
                  <a:lnTo>
                    <a:pt x="1741" y="7636"/>
                  </a:lnTo>
                  <a:lnTo>
                    <a:pt x="1151" y="7473"/>
                  </a:lnTo>
                  <a:lnTo>
                    <a:pt x="0" y="7037"/>
                  </a:lnTo>
                  <a:cubicBezTo>
                    <a:pt x="60" y="8134"/>
                    <a:pt x="123" y="9226"/>
                    <a:pt x="184" y="10323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8767" tIns="48767" rIns="48767" bIns="48767" numCol="1" anchor="t">
              <a:noAutofit/>
            </a:bodyPr>
            <a:lstStyle/>
            <a:p>
              <a:pPr algn="l" defTabSz="650240">
                <a:defRPr>
                  <a:latin typeface="Century Gothic"/>
                  <a:ea typeface="Century Gothic"/>
                  <a:cs typeface="Century Gothic"/>
                  <a:sym typeface="Century Gothic"/>
                </a:defRPr>
              </a:pPr>
            </a:p>
          </p:txBody>
        </p:sp>
        <p:sp>
          <p:nvSpPr>
            <p:cNvPr id="126" name="Freeform 5"/>
            <p:cNvSpPr/>
            <p:nvPr/>
          </p:nvSpPr>
          <p:spPr>
            <a:xfrm>
              <a:off x="0" y="1692"/>
              <a:ext cx="13004801" cy="73135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21600" y="0"/>
                  </a:lnTo>
                  <a:lnTo>
                    <a:pt x="0" y="0"/>
                  </a:lnTo>
                  <a:close/>
                  <a:moveTo>
                    <a:pt x="20745" y="20100"/>
                  </a:moveTo>
                  <a:lnTo>
                    <a:pt x="844" y="20100"/>
                  </a:lnTo>
                  <a:lnTo>
                    <a:pt x="844" y="1480"/>
                  </a:lnTo>
                  <a:lnTo>
                    <a:pt x="20745" y="1480"/>
                  </a:lnTo>
                  <a:lnTo>
                    <a:pt x="20745" y="2010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8767" tIns="48767" rIns="48767" bIns="48767" numCol="1" anchor="t">
              <a:noAutofit/>
            </a:bodyPr>
            <a:lstStyle/>
            <a:p>
              <a:pPr algn="l" defTabSz="650240">
                <a:defRPr>
                  <a:latin typeface="Century Gothic"/>
                  <a:ea typeface="Century Gothic"/>
                  <a:cs typeface="Century Gothic"/>
                  <a:sym typeface="Century Gothic"/>
                </a:defRPr>
              </a:pPr>
            </a:p>
          </p:txBody>
        </p:sp>
      </p:grpSp>
      <p:sp>
        <p:nvSpPr>
          <p:cNvPr id="128" name="ข้อความชื่อเรื่อง"/>
          <p:cNvSpPr txBox="1"/>
          <p:nvPr>
            <p:ph type="title"/>
          </p:nvPr>
        </p:nvSpPr>
        <p:spPr>
          <a:xfrm>
            <a:off x="1231950" y="4075354"/>
            <a:ext cx="4641095" cy="2436080"/>
          </a:xfrm>
          <a:prstGeom prst="rect">
            <a:avLst/>
          </a:prstGeom>
        </p:spPr>
        <p:txBody>
          <a:bodyPr lIns="48767" tIns="48767" rIns="48767" bIns="48767"/>
          <a:lstStyle>
            <a:lvl1pPr algn="l" defTabSz="650240">
              <a:defRPr sz="5600">
                <a:solidFill>
                  <a:srgbClr val="CEDBE6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</a:lstStyle>
          <a:p>
            <a:pPr/>
            <a:r>
              <a:t>ข้อความชื่อเรื่อง</a:t>
            </a:r>
          </a:p>
        </p:txBody>
      </p:sp>
      <p:sp>
        <p:nvSpPr>
          <p:cNvPr id="129" name="เนื้อหาระดับหนึ่ง…"/>
          <p:cNvSpPr txBox="1"/>
          <p:nvPr>
            <p:ph type="body" sz="quarter" idx="1"/>
          </p:nvPr>
        </p:nvSpPr>
        <p:spPr>
          <a:xfrm>
            <a:off x="7355262" y="4075353"/>
            <a:ext cx="4008050" cy="2436080"/>
          </a:xfrm>
          <a:prstGeom prst="rect">
            <a:avLst/>
          </a:prstGeom>
        </p:spPr>
        <p:txBody>
          <a:bodyPr lIns="48767" tIns="48767" rIns="48767" bIns="48767"/>
          <a:lstStyle>
            <a:lvl1pPr marL="0" indent="0" defTabSz="650240">
              <a:spcBef>
                <a:spcPts val="1400"/>
              </a:spcBef>
              <a:buSzTx/>
              <a:buNone/>
              <a:defRPr cap="all" sz="2800">
                <a:solidFill>
                  <a:srgbClr val="7FC1DB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indent="457200" defTabSz="650240">
              <a:spcBef>
                <a:spcPts val="1400"/>
              </a:spcBef>
              <a:buSzTx/>
              <a:buNone/>
              <a:defRPr cap="all" sz="2800">
                <a:solidFill>
                  <a:srgbClr val="7FC1DB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indent="914400" defTabSz="650240">
              <a:spcBef>
                <a:spcPts val="1400"/>
              </a:spcBef>
              <a:buSzTx/>
              <a:buNone/>
              <a:defRPr cap="all" sz="2800">
                <a:solidFill>
                  <a:srgbClr val="7FC1DB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indent="1371600" defTabSz="650240">
              <a:spcBef>
                <a:spcPts val="1400"/>
              </a:spcBef>
              <a:buSzTx/>
              <a:buNone/>
              <a:defRPr cap="all" sz="2800">
                <a:solidFill>
                  <a:srgbClr val="7FC1DB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indent="1828800" defTabSz="650240">
              <a:spcBef>
                <a:spcPts val="1400"/>
              </a:spcBef>
              <a:buSzTx/>
              <a:buNone/>
              <a:defRPr cap="all" sz="2800">
                <a:solidFill>
                  <a:srgbClr val="7FC1DB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</a:lstStyle>
          <a:p>
            <a:pPr/>
            <a:r>
              <a:t>เนื้อหาระดับหนึ่ง</a:t>
            </a:r>
          </a:p>
          <a:p>
            <a:pPr lvl="1"/>
            <a:r>
              <a:t>เนื้อหาระดับสอง</a:t>
            </a:r>
          </a:p>
          <a:p>
            <a:pPr lvl="2"/>
            <a:r>
              <a:t>เนื้อหาระดับสาม</a:t>
            </a:r>
          </a:p>
          <a:p>
            <a:pPr lvl="3"/>
            <a:r>
              <a:t>เนื้อหาระดับสี่</a:t>
            </a:r>
          </a:p>
          <a:p>
            <a:pPr lvl="4"/>
            <a:r>
              <a:t>เนื้อหาระดับห้า</a:t>
            </a:r>
          </a:p>
        </p:txBody>
      </p:sp>
      <p:sp>
        <p:nvSpPr>
          <p:cNvPr id="130" name="Rectangle 15"/>
          <p:cNvSpPr/>
          <p:nvPr/>
        </p:nvSpPr>
        <p:spPr>
          <a:xfrm>
            <a:off x="11133666" y="1219199"/>
            <a:ext cx="731521" cy="1219201"/>
          </a:xfrm>
          <a:prstGeom prst="rect">
            <a:avLst/>
          </a:prstGeom>
          <a:solidFill>
            <a:srgbClr val="3494BA"/>
          </a:solidFill>
          <a:ln w="12700">
            <a:miter lim="400000"/>
          </a:ln>
          <a:effectLst>
            <a:outerShdw sx="100000" sy="100000" kx="0" ky="0" algn="b" rotWithShape="0" blurRad="38100" dist="25400" dir="5400000">
              <a:srgbClr val="000000">
                <a:alpha val="45000"/>
              </a:srgbClr>
            </a:outerShdw>
          </a:effectLst>
        </p:spPr>
        <p:txBody>
          <a:bodyPr lIns="48767" tIns="48767" rIns="48767" bIns="48767"/>
          <a:lstStyle/>
          <a:p>
            <a:pPr algn="l" defTabSz="650240">
              <a:defRPr>
                <a:latin typeface="Century Gothic"/>
                <a:ea typeface="Century Gothic"/>
                <a:cs typeface="Century Gothic"/>
                <a:sym typeface="Century Gothic"/>
              </a:defRPr>
            </a:pPr>
          </a:p>
        </p:txBody>
      </p:sp>
      <p:sp>
        <p:nvSpPr>
          <p:cNvPr id="131" name="เลขสไลด์"/>
          <p:cNvSpPr txBox="1"/>
          <p:nvPr>
            <p:ph type="sldNum" sz="quarter" idx="2"/>
          </p:nvPr>
        </p:nvSpPr>
        <p:spPr>
          <a:xfrm>
            <a:off x="11167174" y="1671774"/>
            <a:ext cx="645150" cy="681737"/>
          </a:xfrm>
          <a:prstGeom prst="rect">
            <a:avLst/>
          </a:prstGeom>
        </p:spPr>
        <p:txBody>
          <a:bodyPr lIns="48767" tIns="48767" rIns="48767" bIns="48767" anchor="b"/>
          <a:lstStyle>
            <a:lvl1pPr defTabSz="650240">
              <a:defRPr sz="3800">
                <a:latin typeface="Century Gothic"/>
                <a:ea typeface="Century Gothic"/>
                <a:cs typeface="Century Gothic"/>
                <a:sym typeface="Century Gothic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and Content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7" name="Group 7"/>
          <p:cNvGrpSpPr/>
          <p:nvPr/>
        </p:nvGrpSpPr>
        <p:grpSpPr>
          <a:xfrm>
            <a:off x="-1" y="1219200"/>
            <a:ext cx="13004801" cy="7315201"/>
            <a:chOff x="0" y="0"/>
            <a:chExt cx="13004800" cy="7315200"/>
          </a:xfrm>
        </p:grpSpPr>
        <p:sp>
          <p:nvSpPr>
            <p:cNvPr id="138" name="Rectangle 6"/>
            <p:cNvSpPr/>
            <p:nvPr/>
          </p:nvSpPr>
          <p:spPr>
            <a:xfrm>
              <a:off x="0" y="0"/>
              <a:ext cx="13004801" cy="7315201"/>
            </a:xfrm>
            <a:prstGeom prst="rect">
              <a:avLst/>
            </a:prstGeom>
            <a:blipFill rotWithShape="1">
              <a:blip r:embed="rId2"/>
              <a:srcRect l="0" t="0" r="0" b="0"/>
              <a:stretch>
                <a:fillRect/>
              </a:stretch>
            </a:blipFill>
            <a:ln w="12700" cap="flat">
              <a:noFill/>
              <a:miter lim="400000"/>
            </a:ln>
            <a:effectLst/>
          </p:spPr>
          <p:txBody>
            <a:bodyPr wrap="square" lIns="48767" tIns="48767" rIns="48767" bIns="48767" numCol="1" anchor="t">
              <a:noAutofit/>
            </a:bodyPr>
            <a:lstStyle/>
            <a:p>
              <a:pPr algn="l" defTabSz="650240">
                <a:defRPr>
                  <a:latin typeface="Century Gothic"/>
                  <a:ea typeface="Century Gothic"/>
                  <a:cs typeface="Century Gothic"/>
                  <a:sym typeface="Century Gothic"/>
                </a:defRPr>
              </a:pPr>
            </a:p>
          </p:txBody>
        </p:sp>
        <p:sp>
          <p:nvSpPr>
            <p:cNvPr id="139" name="Oval 12"/>
            <p:cNvSpPr/>
            <p:nvPr/>
          </p:nvSpPr>
          <p:spPr>
            <a:xfrm>
              <a:off x="-1" y="2844800"/>
              <a:ext cx="4470402" cy="4470401"/>
            </a:xfrm>
            <a:prstGeom prst="ellipse">
              <a:avLst/>
            </a:prstGeom>
            <a:gradFill flip="none" rotWithShape="1">
              <a:gsLst>
                <a:gs pos="0">
                  <a:srgbClr val="84ACB6">
                    <a:alpha val="11000"/>
                  </a:srgbClr>
                </a:gs>
                <a:gs pos="36000">
                  <a:srgbClr val="84ACB6">
                    <a:alpha val="10000"/>
                  </a:srgbClr>
                </a:gs>
                <a:gs pos="75000">
                  <a:srgbClr val="84ACB6">
                    <a:alpha val="0"/>
                  </a:srgbClr>
                </a:gs>
              </a:gsLst>
              <a:path path="circle">
                <a:fillToRect l="37721" t="-19636" r="62278" b="119636"/>
              </a:path>
            </a:gradFill>
            <a:ln w="12700" cap="flat">
              <a:noFill/>
              <a:miter lim="400000"/>
            </a:ln>
            <a:effectLst/>
          </p:spPr>
          <p:txBody>
            <a:bodyPr wrap="square" lIns="48767" tIns="48767" rIns="48767" bIns="48767" numCol="1" anchor="t">
              <a:noAutofit/>
            </a:bodyPr>
            <a:lstStyle/>
            <a:p>
              <a:pPr algn="l" defTabSz="650240">
                <a:defRPr>
                  <a:latin typeface="Century Gothic"/>
                  <a:ea typeface="Century Gothic"/>
                  <a:cs typeface="Century Gothic"/>
                  <a:sym typeface="Century Gothic"/>
                </a:defRPr>
              </a:pPr>
            </a:p>
          </p:txBody>
        </p:sp>
        <p:sp>
          <p:nvSpPr>
            <p:cNvPr id="140" name="Oval 14"/>
            <p:cNvSpPr/>
            <p:nvPr/>
          </p:nvSpPr>
          <p:spPr>
            <a:xfrm>
              <a:off x="-1" y="3088640"/>
              <a:ext cx="2519682" cy="2519681"/>
            </a:xfrm>
            <a:prstGeom prst="ellipse">
              <a:avLst/>
            </a:prstGeom>
            <a:gradFill flip="none" rotWithShape="1">
              <a:gsLst>
                <a:gs pos="0">
                  <a:srgbClr val="84ACB6">
                    <a:alpha val="8000"/>
                  </a:srgbClr>
                </a:gs>
                <a:gs pos="36000">
                  <a:srgbClr val="84ACB6">
                    <a:alpha val="8000"/>
                  </a:srgbClr>
                </a:gs>
                <a:gs pos="72000">
                  <a:srgbClr val="84ACB6">
                    <a:alpha val="0"/>
                  </a:srgbClr>
                </a:gs>
              </a:gsLst>
              <a:path path="circle">
                <a:fillToRect l="37721" t="-19636" r="62278" b="119636"/>
              </a:path>
            </a:gradFill>
            <a:ln w="12700" cap="flat">
              <a:noFill/>
              <a:miter lim="400000"/>
            </a:ln>
            <a:effectLst/>
          </p:spPr>
          <p:txBody>
            <a:bodyPr wrap="square" lIns="48767" tIns="48767" rIns="48767" bIns="48767" numCol="1" anchor="t">
              <a:noAutofit/>
            </a:bodyPr>
            <a:lstStyle/>
            <a:p>
              <a:pPr algn="l" defTabSz="650240">
                <a:defRPr>
                  <a:latin typeface="Century Gothic"/>
                  <a:ea typeface="Century Gothic"/>
                  <a:cs typeface="Century Gothic"/>
                  <a:sym typeface="Century Gothic"/>
                </a:defRPr>
              </a:pPr>
            </a:p>
          </p:txBody>
        </p:sp>
        <p:sp>
          <p:nvSpPr>
            <p:cNvPr id="141" name="Oval 17"/>
            <p:cNvSpPr/>
            <p:nvPr/>
          </p:nvSpPr>
          <p:spPr>
            <a:xfrm>
              <a:off x="9182946" y="6258560"/>
              <a:ext cx="1056641" cy="1056641"/>
            </a:xfrm>
            <a:prstGeom prst="ellipse">
              <a:avLst/>
            </a:prstGeom>
            <a:gradFill flip="none" rotWithShape="1">
              <a:gsLst>
                <a:gs pos="0">
                  <a:srgbClr val="84ACB6">
                    <a:alpha val="14000"/>
                  </a:srgbClr>
                </a:gs>
                <a:gs pos="36000">
                  <a:srgbClr val="84ACB6">
                    <a:alpha val="7000"/>
                  </a:srgbClr>
                </a:gs>
                <a:gs pos="66000">
                  <a:srgbClr val="84ACB6">
                    <a:alpha val="0"/>
                  </a:srgbClr>
                </a:gs>
              </a:gsLst>
              <a:path path="circle">
                <a:fillToRect l="37721" t="-19636" r="62278" b="119636"/>
              </a:path>
            </a:gradFill>
            <a:ln w="12700" cap="flat">
              <a:noFill/>
              <a:miter lim="400000"/>
            </a:ln>
            <a:effectLst/>
          </p:spPr>
          <p:txBody>
            <a:bodyPr wrap="square" lIns="48767" tIns="48767" rIns="48767" bIns="48767" numCol="1" anchor="t">
              <a:noAutofit/>
            </a:bodyPr>
            <a:lstStyle/>
            <a:p>
              <a:pPr algn="l" defTabSz="650240">
                <a:defRPr>
                  <a:latin typeface="Century Gothic"/>
                  <a:ea typeface="Century Gothic"/>
                  <a:cs typeface="Century Gothic"/>
                  <a:sym typeface="Century Gothic"/>
                </a:defRPr>
              </a:pPr>
            </a:p>
          </p:txBody>
        </p:sp>
        <p:sp>
          <p:nvSpPr>
            <p:cNvPr id="142" name="Oval 15"/>
            <p:cNvSpPr/>
            <p:nvPr/>
          </p:nvSpPr>
          <p:spPr>
            <a:xfrm>
              <a:off x="9182946" y="1788160"/>
              <a:ext cx="3007361" cy="3007361"/>
            </a:xfrm>
            <a:prstGeom prst="ellipse">
              <a:avLst/>
            </a:prstGeom>
            <a:gradFill flip="none" rotWithShape="1">
              <a:gsLst>
                <a:gs pos="0">
                  <a:srgbClr val="84ACB6">
                    <a:alpha val="7000"/>
                  </a:srgbClr>
                </a:gs>
                <a:gs pos="36000">
                  <a:srgbClr val="84ACB6">
                    <a:alpha val="6000"/>
                  </a:srgbClr>
                </a:gs>
                <a:gs pos="69000">
                  <a:srgbClr val="84ACB6">
                    <a:alpha val="0"/>
                  </a:srgbClr>
                </a:gs>
              </a:gsLst>
              <a:path path="circle">
                <a:fillToRect l="37721" t="-19636" r="62278" b="119636"/>
              </a:path>
            </a:gradFill>
            <a:ln w="12700" cap="flat">
              <a:noFill/>
              <a:miter lim="400000"/>
            </a:ln>
            <a:effectLst/>
          </p:spPr>
          <p:txBody>
            <a:bodyPr wrap="square" lIns="48767" tIns="48767" rIns="48767" bIns="48767" numCol="1" anchor="t">
              <a:noAutofit/>
            </a:bodyPr>
            <a:lstStyle/>
            <a:p>
              <a:pPr algn="l" defTabSz="650240">
                <a:defRPr>
                  <a:latin typeface="Century Gothic"/>
                  <a:ea typeface="Century Gothic"/>
                  <a:cs typeface="Century Gothic"/>
                  <a:sym typeface="Century Gothic"/>
                </a:defRPr>
              </a:pPr>
            </a:p>
          </p:txBody>
        </p:sp>
        <p:sp>
          <p:nvSpPr>
            <p:cNvPr id="143" name="Oval 16"/>
            <p:cNvSpPr/>
            <p:nvPr/>
          </p:nvSpPr>
          <p:spPr>
            <a:xfrm>
              <a:off x="8532706" y="9028"/>
              <a:ext cx="1706881" cy="1706881"/>
            </a:xfrm>
            <a:prstGeom prst="ellipse">
              <a:avLst/>
            </a:prstGeom>
            <a:gradFill flip="none" rotWithShape="1">
              <a:gsLst>
                <a:gs pos="0">
                  <a:srgbClr val="84ACB6">
                    <a:alpha val="14000"/>
                  </a:srgbClr>
                </a:gs>
                <a:gs pos="36000">
                  <a:srgbClr val="84ACB6">
                    <a:alpha val="7000"/>
                  </a:srgbClr>
                </a:gs>
                <a:gs pos="73000">
                  <a:srgbClr val="84ACB6">
                    <a:alpha val="0"/>
                  </a:srgbClr>
                </a:gs>
              </a:gsLst>
              <a:path path="circle">
                <a:fillToRect l="37721" t="-19636" r="62278" b="119636"/>
              </a:path>
            </a:gradFill>
            <a:ln w="12700" cap="flat">
              <a:noFill/>
              <a:miter lim="400000"/>
            </a:ln>
            <a:effectLst/>
          </p:spPr>
          <p:txBody>
            <a:bodyPr wrap="square" lIns="48767" tIns="48767" rIns="48767" bIns="48767" numCol="1" anchor="t">
              <a:noAutofit/>
            </a:bodyPr>
            <a:lstStyle/>
            <a:p>
              <a:pPr algn="l" defTabSz="650240">
                <a:defRPr>
                  <a:latin typeface="Century Gothic"/>
                  <a:ea typeface="Century Gothic"/>
                  <a:cs typeface="Century Gothic"/>
                  <a:sym typeface="Century Gothic"/>
                </a:defRPr>
              </a:pPr>
            </a:p>
          </p:txBody>
        </p:sp>
        <p:sp>
          <p:nvSpPr>
            <p:cNvPr id="144" name="Freeform 5"/>
            <p:cNvSpPr/>
            <p:nvPr/>
          </p:nvSpPr>
          <p:spPr>
            <a:xfrm rot="21010067">
              <a:off x="9057015" y="1917351"/>
              <a:ext cx="3519368" cy="47032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72" fill="norm" stroke="1" extrusionOk="0">
                  <a:moveTo>
                    <a:pt x="184" y="10323"/>
                  </a:moveTo>
                  <a:cubicBezTo>
                    <a:pt x="3750" y="15945"/>
                    <a:pt x="16252" y="21600"/>
                    <a:pt x="21509" y="21571"/>
                  </a:cubicBezTo>
                  <a:cubicBezTo>
                    <a:pt x="21576" y="7983"/>
                    <a:pt x="21533" y="13589"/>
                    <a:pt x="21600" y="0"/>
                  </a:cubicBezTo>
                  <a:lnTo>
                    <a:pt x="20881" y="832"/>
                  </a:lnTo>
                  <a:lnTo>
                    <a:pt x="20161" y="1631"/>
                  </a:lnTo>
                  <a:lnTo>
                    <a:pt x="19442" y="2405"/>
                  </a:lnTo>
                  <a:lnTo>
                    <a:pt x="18721" y="3070"/>
                  </a:lnTo>
                  <a:lnTo>
                    <a:pt x="17999" y="3739"/>
                  </a:lnTo>
                  <a:lnTo>
                    <a:pt x="17278" y="4366"/>
                  </a:lnTo>
                  <a:lnTo>
                    <a:pt x="16565" y="4901"/>
                  </a:lnTo>
                  <a:lnTo>
                    <a:pt x="15839" y="5402"/>
                  </a:lnTo>
                  <a:lnTo>
                    <a:pt x="15120" y="5871"/>
                  </a:lnTo>
                  <a:lnTo>
                    <a:pt x="14414" y="6270"/>
                  </a:lnTo>
                  <a:lnTo>
                    <a:pt x="13694" y="6670"/>
                  </a:lnTo>
                  <a:lnTo>
                    <a:pt x="12988" y="7008"/>
                  </a:lnTo>
                  <a:lnTo>
                    <a:pt x="12282" y="7273"/>
                  </a:lnTo>
                  <a:lnTo>
                    <a:pt x="11575" y="7542"/>
                  </a:lnTo>
                  <a:lnTo>
                    <a:pt x="10878" y="7771"/>
                  </a:lnTo>
                  <a:lnTo>
                    <a:pt x="10189" y="7942"/>
                  </a:lnTo>
                  <a:lnTo>
                    <a:pt x="9495" y="8072"/>
                  </a:lnTo>
                  <a:lnTo>
                    <a:pt x="8811" y="8207"/>
                  </a:lnTo>
                  <a:lnTo>
                    <a:pt x="8135" y="8272"/>
                  </a:lnTo>
                  <a:lnTo>
                    <a:pt x="7461" y="8342"/>
                  </a:lnTo>
                  <a:lnTo>
                    <a:pt x="6793" y="8370"/>
                  </a:lnTo>
                  <a:lnTo>
                    <a:pt x="6132" y="8342"/>
                  </a:lnTo>
                  <a:lnTo>
                    <a:pt x="5480" y="8342"/>
                  </a:lnTo>
                  <a:lnTo>
                    <a:pt x="4834" y="8272"/>
                  </a:lnTo>
                  <a:lnTo>
                    <a:pt x="4197" y="8170"/>
                  </a:lnTo>
                  <a:lnTo>
                    <a:pt x="3570" y="8072"/>
                  </a:lnTo>
                  <a:lnTo>
                    <a:pt x="2955" y="7971"/>
                  </a:lnTo>
                  <a:lnTo>
                    <a:pt x="2344" y="7807"/>
                  </a:lnTo>
                  <a:lnTo>
                    <a:pt x="1741" y="7636"/>
                  </a:lnTo>
                  <a:lnTo>
                    <a:pt x="1151" y="7473"/>
                  </a:lnTo>
                  <a:lnTo>
                    <a:pt x="0" y="7037"/>
                  </a:lnTo>
                  <a:cubicBezTo>
                    <a:pt x="60" y="8134"/>
                    <a:pt x="123" y="9226"/>
                    <a:pt x="184" y="10323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8767" tIns="48767" rIns="48767" bIns="48767" numCol="1" anchor="t">
              <a:noAutofit/>
            </a:bodyPr>
            <a:lstStyle/>
            <a:p>
              <a:pPr algn="l" defTabSz="650240">
                <a:defRPr>
                  <a:latin typeface="Century Gothic"/>
                  <a:ea typeface="Century Gothic"/>
                  <a:cs typeface="Century Gothic"/>
                  <a:sym typeface="Century Gothic"/>
                </a:defRPr>
              </a:pPr>
            </a:p>
          </p:txBody>
        </p:sp>
        <p:sp>
          <p:nvSpPr>
            <p:cNvPr id="145" name="Freeform 5"/>
            <p:cNvSpPr/>
            <p:nvPr/>
          </p:nvSpPr>
          <p:spPr>
            <a:xfrm>
              <a:off x="490139" y="1990832"/>
              <a:ext cx="12029442" cy="48361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21600" y="8"/>
                  </a:lnTo>
                  <a:lnTo>
                    <a:pt x="21110" y="197"/>
                  </a:lnTo>
                  <a:lnTo>
                    <a:pt x="20621" y="378"/>
                  </a:lnTo>
                  <a:lnTo>
                    <a:pt x="20131" y="552"/>
                  </a:lnTo>
                  <a:lnTo>
                    <a:pt x="19639" y="703"/>
                  </a:lnTo>
                  <a:lnTo>
                    <a:pt x="19149" y="855"/>
                  </a:lnTo>
                  <a:lnTo>
                    <a:pt x="18657" y="998"/>
                  </a:lnTo>
                  <a:lnTo>
                    <a:pt x="18170" y="1119"/>
                  </a:lnTo>
                  <a:lnTo>
                    <a:pt x="17678" y="1233"/>
                  </a:lnTo>
                  <a:lnTo>
                    <a:pt x="17188" y="1339"/>
                  </a:lnTo>
                  <a:lnTo>
                    <a:pt x="16705" y="1429"/>
                  </a:lnTo>
                  <a:lnTo>
                    <a:pt x="16218" y="1520"/>
                  </a:lnTo>
                  <a:lnTo>
                    <a:pt x="15735" y="1596"/>
                  </a:lnTo>
                  <a:lnTo>
                    <a:pt x="14774" y="1717"/>
                  </a:lnTo>
                  <a:lnTo>
                    <a:pt x="14300" y="1770"/>
                  </a:lnTo>
                  <a:lnTo>
                    <a:pt x="13828" y="1808"/>
                  </a:lnTo>
                  <a:lnTo>
                    <a:pt x="13357" y="1838"/>
                  </a:lnTo>
                  <a:lnTo>
                    <a:pt x="12892" y="1868"/>
                  </a:lnTo>
                  <a:lnTo>
                    <a:pt x="12430" y="1883"/>
                  </a:lnTo>
                  <a:lnTo>
                    <a:pt x="11971" y="1898"/>
                  </a:lnTo>
                  <a:lnTo>
                    <a:pt x="11518" y="1906"/>
                  </a:lnTo>
                  <a:lnTo>
                    <a:pt x="11068" y="1898"/>
                  </a:lnTo>
                  <a:lnTo>
                    <a:pt x="10624" y="1898"/>
                  </a:lnTo>
                  <a:lnTo>
                    <a:pt x="10183" y="1883"/>
                  </a:lnTo>
                  <a:lnTo>
                    <a:pt x="9751" y="1861"/>
                  </a:lnTo>
                  <a:lnTo>
                    <a:pt x="9322" y="1838"/>
                  </a:lnTo>
                  <a:lnTo>
                    <a:pt x="8903" y="1815"/>
                  </a:lnTo>
                  <a:lnTo>
                    <a:pt x="8486" y="1777"/>
                  </a:lnTo>
                  <a:lnTo>
                    <a:pt x="8076" y="1739"/>
                  </a:lnTo>
                  <a:lnTo>
                    <a:pt x="7674" y="1702"/>
                  </a:lnTo>
                  <a:lnTo>
                    <a:pt x="6890" y="1603"/>
                  </a:lnTo>
                  <a:lnTo>
                    <a:pt x="6139" y="1497"/>
                  </a:lnTo>
                  <a:lnTo>
                    <a:pt x="5418" y="1384"/>
                  </a:lnTo>
                  <a:lnTo>
                    <a:pt x="4734" y="1263"/>
                  </a:lnTo>
                  <a:lnTo>
                    <a:pt x="4083" y="1134"/>
                  </a:lnTo>
                  <a:lnTo>
                    <a:pt x="3478" y="998"/>
                  </a:lnTo>
                  <a:lnTo>
                    <a:pt x="2910" y="862"/>
                  </a:lnTo>
                  <a:lnTo>
                    <a:pt x="2387" y="726"/>
                  </a:lnTo>
                  <a:lnTo>
                    <a:pt x="1906" y="597"/>
                  </a:lnTo>
                  <a:lnTo>
                    <a:pt x="1481" y="476"/>
                  </a:lnTo>
                  <a:lnTo>
                    <a:pt x="1098" y="363"/>
                  </a:lnTo>
                  <a:lnTo>
                    <a:pt x="772" y="265"/>
                  </a:lnTo>
                  <a:lnTo>
                    <a:pt x="502" y="174"/>
                  </a:lnTo>
                  <a:lnTo>
                    <a:pt x="128" y="4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8767" tIns="48767" rIns="48767" bIns="48767" numCol="1" anchor="t">
              <a:noAutofit/>
            </a:bodyPr>
            <a:lstStyle/>
            <a:p>
              <a:pPr algn="l" defTabSz="650240">
                <a:defRPr>
                  <a:latin typeface="Century Gothic"/>
                  <a:ea typeface="Century Gothic"/>
                  <a:cs typeface="Century Gothic"/>
                  <a:sym typeface="Century Gothic"/>
                </a:defRPr>
              </a:pPr>
            </a:p>
          </p:txBody>
        </p:sp>
        <p:sp>
          <p:nvSpPr>
            <p:cNvPr id="146" name="Freeform 5"/>
            <p:cNvSpPr/>
            <p:nvPr/>
          </p:nvSpPr>
          <p:spPr>
            <a:xfrm>
              <a:off x="0" y="1692"/>
              <a:ext cx="13004801" cy="73135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21600" y="0"/>
                  </a:lnTo>
                  <a:lnTo>
                    <a:pt x="0" y="0"/>
                  </a:lnTo>
                  <a:close/>
                  <a:moveTo>
                    <a:pt x="20745" y="20100"/>
                  </a:moveTo>
                  <a:lnTo>
                    <a:pt x="844" y="20100"/>
                  </a:lnTo>
                  <a:lnTo>
                    <a:pt x="844" y="1480"/>
                  </a:lnTo>
                  <a:lnTo>
                    <a:pt x="20745" y="1480"/>
                  </a:lnTo>
                  <a:lnTo>
                    <a:pt x="20745" y="2010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8767" tIns="48767" rIns="48767" bIns="48767" numCol="1" anchor="t">
              <a:noAutofit/>
            </a:bodyPr>
            <a:lstStyle/>
            <a:p>
              <a:pPr algn="l" defTabSz="650240">
                <a:defRPr>
                  <a:latin typeface="Century Gothic"/>
                  <a:ea typeface="Century Gothic"/>
                  <a:cs typeface="Century Gothic"/>
                  <a:sym typeface="Century Gothic"/>
                </a:defRPr>
              </a:pPr>
            </a:p>
          </p:txBody>
        </p:sp>
      </p:grpSp>
      <p:sp>
        <p:nvSpPr>
          <p:cNvPr id="148" name="Rectangle 20"/>
          <p:cNvSpPr/>
          <p:nvPr/>
        </p:nvSpPr>
        <p:spPr>
          <a:xfrm>
            <a:off x="11133666" y="1219199"/>
            <a:ext cx="731521" cy="1219201"/>
          </a:xfrm>
          <a:prstGeom prst="rect">
            <a:avLst/>
          </a:prstGeom>
          <a:solidFill>
            <a:srgbClr val="3494BA"/>
          </a:solidFill>
          <a:ln w="12700">
            <a:miter lim="400000"/>
          </a:ln>
          <a:effectLst>
            <a:outerShdw sx="100000" sy="100000" kx="0" ky="0" algn="b" rotWithShape="0" blurRad="38100" dist="25400" dir="5400000">
              <a:srgbClr val="000000">
                <a:alpha val="45000"/>
              </a:srgbClr>
            </a:outerShdw>
          </a:effectLst>
        </p:spPr>
        <p:txBody>
          <a:bodyPr lIns="48767" tIns="48767" rIns="48767" bIns="48767"/>
          <a:lstStyle/>
          <a:p>
            <a:pPr algn="l" defTabSz="650240">
              <a:defRPr>
                <a:latin typeface="Century Gothic"/>
                <a:ea typeface="Century Gothic"/>
                <a:cs typeface="Century Gothic"/>
                <a:sym typeface="Century Gothic"/>
              </a:defRPr>
            </a:pPr>
          </a:p>
        </p:txBody>
      </p:sp>
      <p:sp>
        <p:nvSpPr>
          <p:cNvPr id="149" name="ข้อความชื่อเรื่อง"/>
          <p:cNvSpPr txBox="1"/>
          <p:nvPr>
            <p:ph type="title"/>
          </p:nvPr>
        </p:nvSpPr>
        <p:spPr>
          <a:xfrm>
            <a:off x="1231950" y="2257779"/>
            <a:ext cx="9345509" cy="754096"/>
          </a:xfrm>
          <a:prstGeom prst="rect">
            <a:avLst/>
          </a:prstGeom>
        </p:spPr>
        <p:txBody>
          <a:bodyPr lIns="48767" tIns="48767" rIns="48767" bIns="48767"/>
          <a:lstStyle>
            <a:lvl1pPr algn="l" defTabSz="650240">
              <a:defRPr sz="5000">
                <a:solidFill>
                  <a:srgbClr val="CEDBE6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</a:lstStyle>
          <a:p>
            <a:pPr/>
            <a:r>
              <a:t>ข้อความชื่อเรื่อง</a:t>
            </a:r>
          </a:p>
        </p:txBody>
      </p:sp>
      <p:sp>
        <p:nvSpPr>
          <p:cNvPr id="150" name="เนื้อหาระดับหนึ่ง…"/>
          <p:cNvSpPr txBox="1"/>
          <p:nvPr>
            <p:ph type="body" sz="half" idx="1"/>
          </p:nvPr>
        </p:nvSpPr>
        <p:spPr>
          <a:xfrm>
            <a:off x="1231950" y="3996266"/>
            <a:ext cx="9414038" cy="3644055"/>
          </a:xfrm>
          <a:prstGeom prst="rect">
            <a:avLst/>
          </a:prstGeom>
        </p:spPr>
        <p:txBody>
          <a:bodyPr lIns="48767" tIns="48767" rIns="48767" bIns="48767" anchor="t"/>
          <a:lstStyle>
            <a:lvl1pPr marL="457200" indent="-457200" defTabSz="650240">
              <a:spcBef>
                <a:spcPts val="1400"/>
              </a:spcBef>
              <a:buClr>
                <a:srgbClr val="3494BA"/>
              </a:buClr>
              <a:buSzPct val="80000"/>
              <a:buChar char=""/>
              <a:defRPr sz="2400">
                <a:solidFill>
                  <a:srgbClr val="40404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885825" indent="-428625" defTabSz="650240">
              <a:spcBef>
                <a:spcPts val="1400"/>
              </a:spcBef>
              <a:buClr>
                <a:srgbClr val="3494BA"/>
              </a:buClr>
              <a:buSzPct val="80000"/>
              <a:buChar char=""/>
              <a:defRPr sz="2400">
                <a:solidFill>
                  <a:srgbClr val="40404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06285" indent="-391885" defTabSz="650240">
              <a:spcBef>
                <a:spcPts val="1400"/>
              </a:spcBef>
              <a:buClr>
                <a:srgbClr val="3494BA"/>
              </a:buClr>
              <a:buSzPct val="80000"/>
              <a:buChar char=""/>
              <a:defRPr sz="2400">
                <a:solidFill>
                  <a:srgbClr val="40404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800" indent="-457200" defTabSz="650240">
              <a:spcBef>
                <a:spcPts val="1400"/>
              </a:spcBef>
              <a:buClr>
                <a:srgbClr val="3494BA"/>
              </a:buClr>
              <a:buSzPct val="80000"/>
              <a:buChar char=""/>
              <a:defRPr sz="2400">
                <a:solidFill>
                  <a:srgbClr val="40404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86000" indent="-457200" defTabSz="650240">
              <a:spcBef>
                <a:spcPts val="1400"/>
              </a:spcBef>
              <a:buClr>
                <a:srgbClr val="3494BA"/>
              </a:buClr>
              <a:buSzPct val="80000"/>
              <a:buChar char=""/>
              <a:defRPr sz="2400">
                <a:solidFill>
                  <a:srgbClr val="40404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</a:lstStyle>
          <a:p>
            <a:pPr/>
            <a:r>
              <a:t>เนื้อหาระดับหนึ่ง</a:t>
            </a:r>
          </a:p>
          <a:p>
            <a:pPr lvl="1"/>
            <a:r>
              <a:t>เนื้อหาระดับสอง</a:t>
            </a:r>
          </a:p>
          <a:p>
            <a:pPr lvl="2"/>
            <a:r>
              <a:t>เนื้อหาระดับสาม</a:t>
            </a:r>
          </a:p>
          <a:p>
            <a:pPr lvl="3"/>
            <a:r>
              <a:t>เนื้อหาระดับสี่</a:t>
            </a:r>
          </a:p>
          <a:p>
            <a:pPr lvl="4"/>
            <a:r>
              <a:t>เนื้อหาระดับห้า</a:t>
            </a:r>
          </a:p>
        </p:txBody>
      </p:sp>
      <p:sp>
        <p:nvSpPr>
          <p:cNvPr id="151" name="เลขสไลด์"/>
          <p:cNvSpPr txBox="1"/>
          <p:nvPr>
            <p:ph type="sldNum" sz="quarter" idx="2"/>
          </p:nvPr>
        </p:nvSpPr>
        <p:spPr>
          <a:xfrm>
            <a:off x="11167174" y="1671774"/>
            <a:ext cx="645150" cy="681737"/>
          </a:xfrm>
          <a:prstGeom prst="rect">
            <a:avLst/>
          </a:prstGeom>
        </p:spPr>
        <p:txBody>
          <a:bodyPr lIns="48767" tIns="48767" rIns="48767" bIns="48767" anchor="b"/>
          <a:lstStyle>
            <a:lvl1pPr defTabSz="650240">
              <a:defRPr sz="3800">
                <a:latin typeface="Century Gothic"/>
                <a:ea typeface="Century Gothic"/>
                <a:cs typeface="Century Gothic"/>
                <a:sym typeface="Century Gothic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Image"/>
          <p:cNvSpPr/>
          <p:nvPr>
            <p:ph type="pic" idx="13"/>
          </p:nvPr>
        </p:nvSpPr>
        <p:spPr>
          <a:xfrm>
            <a:off x="1619250" y="673100"/>
            <a:ext cx="9758017" cy="59055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21" name="ข้อความชื่อเรื่อง"/>
          <p:cNvSpPr txBox="1"/>
          <p:nvPr>
            <p:ph type="title"/>
          </p:nvPr>
        </p:nvSpPr>
        <p:spPr>
          <a:xfrm>
            <a:off x="1270000" y="6718300"/>
            <a:ext cx="10464800" cy="1422400"/>
          </a:xfrm>
          <a:prstGeom prst="rect">
            <a:avLst/>
          </a:prstGeom>
        </p:spPr>
        <p:txBody>
          <a:bodyPr/>
          <a:lstStyle/>
          <a:p>
            <a:pPr/>
            <a:r>
              <a:t>ข้อความชื่อเรื่อง</a:t>
            </a:r>
          </a:p>
        </p:txBody>
      </p:sp>
      <p:sp>
        <p:nvSpPr>
          <p:cNvPr id="22" name="เนื้อหาระดับหนึ่ง…"/>
          <p:cNvSpPr txBox="1"/>
          <p:nvPr>
            <p:ph type="body" sz="quarter" idx="1"/>
          </p:nvPr>
        </p:nvSpPr>
        <p:spPr>
          <a:xfrm>
            <a:off x="1270000" y="81534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700"/>
            </a:lvl1pPr>
            <a:lvl2pPr marL="0" indent="0" algn="ctr">
              <a:spcBef>
                <a:spcPts val="0"/>
              </a:spcBef>
              <a:buSzTx/>
              <a:buNone/>
              <a:defRPr sz="3700"/>
            </a:lvl2pPr>
            <a:lvl3pPr marL="0" indent="0" algn="ctr">
              <a:spcBef>
                <a:spcPts val="0"/>
              </a:spcBef>
              <a:buSzTx/>
              <a:buNone/>
              <a:defRPr sz="3700"/>
            </a:lvl3pPr>
            <a:lvl4pPr marL="0" indent="0" algn="ctr">
              <a:spcBef>
                <a:spcPts val="0"/>
              </a:spcBef>
              <a:buSzTx/>
              <a:buNone/>
              <a:defRPr sz="3700"/>
            </a:lvl4pPr>
            <a:lvl5pPr marL="0" indent="0" algn="ctr">
              <a:spcBef>
                <a:spcPts val="0"/>
              </a:spcBef>
              <a:buSzTx/>
              <a:buNone/>
              <a:defRPr sz="3700"/>
            </a:lvl5pPr>
          </a:lstStyle>
          <a:p>
            <a:pPr/>
            <a:r>
              <a:t>เนื้อหาระดับหนึ่ง</a:t>
            </a:r>
          </a:p>
          <a:p>
            <a:pPr lvl="1"/>
            <a:r>
              <a:t>เนื้อหาระดับสอง</a:t>
            </a:r>
          </a:p>
          <a:p>
            <a:pPr lvl="2"/>
            <a:r>
              <a:t>เนื้อหาระดับสาม</a:t>
            </a:r>
          </a:p>
          <a:p>
            <a:pPr lvl="3"/>
            <a:r>
              <a:t>เนื้อหาระดับสี่</a:t>
            </a:r>
          </a:p>
          <a:p>
            <a:pPr lvl="4"/>
            <a:r>
              <a:t>เนื้อหาระดับห้า</a:t>
            </a:r>
          </a:p>
        </p:txBody>
      </p:sp>
      <p:sp>
        <p:nvSpPr>
          <p:cNvPr id="23" name="เลขสไลด์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-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ข้อความชื่อเรื่อง"/>
          <p:cNvSpPr txBox="1"/>
          <p:nvPr>
            <p:ph type="title"/>
          </p:nvPr>
        </p:nvSpPr>
        <p:spPr>
          <a:xfrm>
            <a:off x="1270000" y="3225800"/>
            <a:ext cx="10464800" cy="3302000"/>
          </a:xfrm>
          <a:prstGeom prst="rect">
            <a:avLst/>
          </a:prstGeom>
        </p:spPr>
        <p:txBody>
          <a:bodyPr/>
          <a:lstStyle/>
          <a:p>
            <a:pPr/>
            <a:r>
              <a:t>ข้อความชื่อเรื่อง</a:t>
            </a:r>
          </a:p>
        </p:txBody>
      </p:sp>
      <p:sp>
        <p:nvSpPr>
          <p:cNvPr id="31" name="เลขสไลด์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Image"/>
          <p:cNvSpPr/>
          <p:nvPr>
            <p:ph type="pic" sz="half" idx="13"/>
          </p:nvPr>
        </p:nvSpPr>
        <p:spPr>
          <a:xfrm>
            <a:off x="6718300" y="638918"/>
            <a:ext cx="5334002" cy="8216902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39" name="ข้อความชื่อเรื่อง"/>
          <p:cNvSpPr txBox="1"/>
          <p:nvPr>
            <p:ph type="title"/>
          </p:nvPr>
        </p:nvSpPr>
        <p:spPr>
          <a:xfrm>
            <a:off x="952500" y="635000"/>
            <a:ext cx="5334000" cy="3987800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pPr/>
            <a:r>
              <a:t>ข้อความชื่อเรื่อง</a:t>
            </a:r>
          </a:p>
        </p:txBody>
      </p:sp>
      <p:sp>
        <p:nvSpPr>
          <p:cNvPr id="40" name="เนื้อหาระดับหนึ่ง…"/>
          <p:cNvSpPr txBox="1"/>
          <p:nvPr>
            <p:ph type="body" sz="quarter" idx="1"/>
          </p:nvPr>
        </p:nvSpPr>
        <p:spPr>
          <a:xfrm>
            <a:off x="952500" y="4724400"/>
            <a:ext cx="5334000" cy="41148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700"/>
            </a:lvl1pPr>
            <a:lvl2pPr marL="0" indent="0" algn="ctr">
              <a:spcBef>
                <a:spcPts val="0"/>
              </a:spcBef>
              <a:buSzTx/>
              <a:buNone/>
              <a:defRPr sz="3700"/>
            </a:lvl2pPr>
            <a:lvl3pPr marL="0" indent="0" algn="ctr">
              <a:spcBef>
                <a:spcPts val="0"/>
              </a:spcBef>
              <a:buSzTx/>
              <a:buNone/>
              <a:defRPr sz="3700"/>
            </a:lvl3pPr>
            <a:lvl4pPr marL="0" indent="0" algn="ctr">
              <a:spcBef>
                <a:spcPts val="0"/>
              </a:spcBef>
              <a:buSzTx/>
              <a:buNone/>
              <a:defRPr sz="3700"/>
            </a:lvl4pPr>
            <a:lvl5pPr marL="0" indent="0" algn="ctr">
              <a:spcBef>
                <a:spcPts val="0"/>
              </a:spcBef>
              <a:buSzTx/>
              <a:buNone/>
              <a:defRPr sz="3700"/>
            </a:lvl5pPr>
          </a:lstStyle>
          <a:p>
            <a:pPr/>
            <a:r>
              <a:t>เนื้อหาระดับหนึ่ง</a:t>
            </a:r>
          </a:p>
          <a:p>
            <a:pPr lvl="1"/>
            <a:r>
              <a:t>เนื้อหาระดับสอง</a:t>
            </a:r>
          </a:p>
          <a:p>
            <a:pPr lvl="2"/>
            <a:r>
              <a:t>เนื้อหาระดับสาม</a:t>
            </a:r>
          </a:p>
          <a:p>
            <a:pPr lvl="3"/>
            <a:r>
              <a:t>เนื้อหาระดับสี่</a:t>
            </a:r>
          </a:p>
          <a:p>
            <a:pPr lvl="4"/>
            <a:r>
              <a:t>เนื้อหาระดับห้า</a:t>
            </a:r>
          </a:p>
        </p:txBody>
      </p:sp>
      <p:sp>
        <p:nvSpPr>
          <p:cNvPr id="41" name="เลขสไลด์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ข้อความชื่อเรื่อง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ข้อความชื่อเรื่อง</a:t>
            </a:r>
          </a:p>
        </p:txBody>
      </p:sp>
      <p:sp>
        <p:nvSpPr>
          <p:cNvPr id="49" name="เลขสไลด์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ข้อความชื่อเรื่อง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ข้อความชื่อเรื่อง</a:t>
            </a:r>
          </a:p>
        </p:txBody>
      </p:sp>
      <p:sp>
        <p:nvSpPr>
          <p:cNvPr id="57" name="เนื้อหาระดับหนึ่ง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เนื้อหาระดับหนึ่ง</a:t>
            </a:r>
          </a:p>
          <a:p>
            <a:pPr lvl="1"/>
            <a:r>
              <a:t>เนื้อหาระดับสอง</a:t>
            </a:r>
          </a:p>
          <a:p>
            <a:pPr lvl="2"/>
            <a:r>
              <a:t>เนื้อหาระดับสาม</a:t>
            </a:r>
          </a:p>
          <a:p>
            <a:pPr lvl="3"/>
            <a:r>
              <a:t>เนื้อหาระดับสี่</a:t>
            </a:r>
          </a:p>
          <a:p>
            <a:pPr lvl="4"/>
            <a:r>
              <a:t>เนื้อหาระดับห้า</a:t>
            </a:r>
          </a:p>
        </p:txBody>
      </p:sp>
      <p:sp>
        <p:nvSpPr>
          <p:cNvPr id="58" name="เลขสไลด์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Image"/>
          <p:cNvSpPr/>
          <p:nvPr>
            <p:ph type="pic" sz="half" idx="13"/>
          </p:nvPr>
        </p:nvSpPr>
        <p:spPr>
          <a:xfrm>
            <a:off x="6718300" y="2590800"/>
            <a:ext cx="5334000" cy="62865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66" name="ข้อความชื่อเรื่อง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ข้อความชื่อเรื่อง</a:t>
            </a:r>
          </a:p>
        </p:txBody>
      </p:sp>
      <p:sp>
        <p:nvSpPr>
          <p:cNvPr id="67" name="เนื้อหาระดับหนึ่ง…"/>
          <p:cNvSpPr txBox="1"/>
          <p:nvPr>
            <p:ph type="body" sz="half" idx="1"/>
          </p:nvPr>
        </p:nvSpPr>
        <p:spPr>
          <a:xfrm>
            <a:off x="952500" y="2590800"/>
            <a:ext cx="5334000" cy="6286500"/>
          </a:xfrm>
          <a:prstGeom prst="rect">
            <a:avLst/>
          </a:prstGeom>
        </p:spPr>
        <p:txBody>
          <a:bodyPr/>
          <a:lstStyle>
            <a:lvl1pPr marL="342900" indent="-342900">
              <a:spcBef>
                <a:spcPts val="3200"/>
              </a:spcBef>
              <a:defRPr sz="2800"/>
            </a:lvl1pPr>
            <a:lvl2pPr marL="685800" indent="-342900">
              <a:spcBef>
                <a:spcPts val="3200"/>
              </a:spcBef>
              <a:defRPr sz="2800"/>
            </a:lvl2pPr>
            <a:lvl3pPr marL="1028700" indent="-342900">
              <a:spcBef>
                <a:spcPts val="3200"/>
              </a:spcBef>
              <a:defRPr sz="2800"/>
            </a:lvl3pPr>
            <a:lvl4pPr marL="1371600" indent="-342900">
              <a:spcBef>
                <a:spcPts val="3200"/>
              </a:spcBef>
              <a:defRPr sz="2800"/>
            </a:lvl4pPr>
            <a:lvl5pPr marL="1714500" indent="-342900">
              <a:spcBef>
                <a:spcPts val="3200"/>
              </a:spcBef>
              <a:defRPr sz="2800"/>
            </a:lvl5pPr>
          </a:lstStyle>
          <a:p>
            <a:pPr/>
            <a:r>
              <a:t>เนื้อหาระดับหนึ่ง</a:t>
            </a:r>
          </a:p>
          <a:p>
            <a:pPr lvl="1"/>
            <a:r>
              <a:t>เนื้อหาระดับสอง</a:t>
            </a:r>
          </a:p>
          <a:p>
            <a:pPr lvl="2"/>
            <a:r>
              <a:t>เนื้อหาระดับสาม</a:t>
            </a:r>
          </a:p>
          <a:p>
            <a:pPr lvl="3"/>
            <a:r>
              <a:t>เนื้อหาระดับสี่</a:t>
            </a:r>
          </a:p>
          <a:p>
            <a:pPr lvl="4"/>
            <a:r>
              <a:t>เนื้อหาระดับห้า</a:t>
            </a:r>
          </a:p>
        </p:txBody>
      </p:sp>
      <p:sp>
        <p:nvSpPr>
          <p:cNvPr id="68" name="เลขสไลด์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เนื้อหาระดับหนึ่ง…"/>
          <p:cNvSpPr txBox="1"/>
          <p:nvPr>
            <p:ph type="body" idx="1"/>
          </p:nvPr>
        </p:nvSpPr>
        <p:spPr>
          <a:xfrm>
            <a:off x="952500" y="1270000"/>
            <a:ext cx="11099800" cy="7213600"/>
          </a:xfrm>
          <a:prstGeom prst="rect">
            <a:avLst/>
          </a:prstGeom>
        </p:spPr>
        <p:txBody>
          <a:bodyPr/>
          <a:lstStyle/>
          <a:p>
            <a:pPr/>
            <a:r>
              <a:t>เนื้อหาระดับหนึ่ง</a:t>
            </a:r>
          </a:p>
          <a:p>
            <a:pPr lvl="1"/>
            <a:r>
              <a:t>เนื้อหาระดับสอง</a:t>
            </a:r>
          </a:p>
          <a:p>
            <a:pPr lvl="2"/>
            <a:r>
              <a:t>เนื้อหาระดับสาม</a:t>
            </a:r>
          </a:p>
          <a:p>
            <a:pPr lvl="3"/>
            <a:r>
              <a:t>เนื้อหาระดับสี่</a:t>
            </a:r>
          </a:p>
          <a:p>
            <a:pPr lvl="4"/>
            <a:r>
              <a:t>เนื้อหาระดับห้า</a:t>
            </a:r>
          </a:p>
        </p:txBody>
      </p:sp>
      <p:sp>
        <p:nvSpPr>
          <p:cNvPr id="76" name="เลขสไลด์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Image"/>
          <p:cNvSpPr/>
          <p:nvPr>
            <p:ph type="pic" sz="quarter" idx="13"/>
          </p:nvPr>
        </p:nvSpPr>
        <p:spPr>
          <a:xfrm>
            <a:off x="6731000" y="4965700"/>
            <a:ext cx="5334000" cy="3898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4" name="Image"/>
          <p:cNvSpPr/>
          <p:nvPr>
            <p:ph type="pic" sz="quarter" idx="14"/>
          </p:nvPr>
        </p:nvSpPr>
        <p:spPr>
          <a:xfrm>
            <a:off x="6731000" y="635000"/>
            <a:ext cx="5334000" cy="3898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5" name="Image"/>
          <p:cNvSpPr/>
          <p:nvPr>
            <p:ph type="pic" sz="half" idx="15"/>
          </p:nvPr>
        </p:nvSpPr>
        <p:spPr>
          <a:xfrm>
            <a:off x="952500" y="635000"/>
            <a:ext cx="5334000" cy="8229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6" name="เลขสไลด์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<Relationship Id="rId14" Type="http://schemas.openxmlformats.org/officeDocument/2006/relationships/slideLayout" Target="../slideLayouts/slideLayout13.xml"/><Relationship Id="rId15" Type="http://schemas.openxmlformats.org/officeDocument/2006/relationships/slideLayout" Target="../slideLayouts/slideLayout14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ข้อความชื่อเรื่อง"/>
          <p:cNvSpPr txBox="1"/>
          <p:nvPr>
            <p:ph type="title"/>
          </p:nvPr>
        </p:nvSpPr>
        <p:spPr>
          <a:xfrm>
            <a:off x="952500" y="254000"/>
            <a:ext cx="11099800" cy="2159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/>
            <a:r>
              <a:t>ข้อความชื่อเรื่อง</a:t>
            </a:r>
          </a:p>
        </p:txBody>
      </p:sp>
      <p:sp>
        <p:nvSpPr>
          <p:cNvPr id="3" name="เนื้อหาระดับหนึ่ง…"/>
          <p:cNvSpPr txBox="1"/>
          <p:nvPr>
            <p:ph type="body" idx="1"/>
          </p:nvPr>
        </p:nvSpPr>
        <p:spPr>
          <a:xfrm>
            <a:off x="952500" y="2590800"/>
            <a:ext cx="11099800" cy="6286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/>
            <a:r>
              <a:t>เนื้อหาระดับหนึ่ง</a:t>
            </a:r>
          </a:p>
          <a:p>
            <a:pPr lvl="1"/>
            <a:r>
              <a:t>เนื้อหาระดับสอง</a:t>
            </a:r>
          </a:p>
          <a:p>
            <a:pPr lvl="2"/>
            <a:r>
              <a:t>เนื้อหาระดับสาม</a:t>
            </a:r>
          </a:p>
          <a:p>
            <a:pPr lvl="3"/>
            <a:r>
              <a:t>เนื้อหาระดับสี่</a:t>
            </a:r>
          </a:p>
          <a:p>
            <a:pPr lvl="4"/>
            <a:r>
              <a:t>เนื้อหาระดับห้า</a:t>
            </a:r>
          </a:p>
        </p:txBody>
      </p:sp>
      <p:sp>
        <p:nvSpPr>
          <p:cNvPr id="4" name="เลขสไลด์"/>
          <p:cNvSpPr txBox="1"/>
          <p:nvPr>
            <p:ph type="sldNum" sz="quarter" idx="2"/>
          </p:nvPr>
        </p:nvSpPr>
        <p:spPr>
          <a:xfrm>
            <a:off x="6328884" y="9296400"/>
            <a:ext cx="340259" cy="324306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sz="1600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</p:sldLayoutIdLst>
  <p:transition xmlns:p14="http://schemas.microsoft.com/office/powerpoint/2010/main" spd="med" advClick="1"/>
  <p:txStyles>
    <p:title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FFFFFF"/>
          </a:solidFill>
          <a:uFillTx/>
          <a:latin typeface="Helvetica Neue Medium"/>
          <a:ea typeface="Helvetica Neue Medium"/>
          <a:cs typeface="Helvetica Neue Medium"/>
          <a:sym typeface="Helvetica Neue Medium"/>
        </a:defRPr>
      </a:lvl1pPr>
      <a:lvl2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FFFFFF"/>
          </a:solidFill>
          <a:uFillTx/>
          <a:latin typeface="Helvetica Neue Medium"/>
          <a:ea typeface="Helvetica Neue Medium"/>
          <a:cs typeface="Helvetica Neue Medium"/>
          <a:sym typeface="Helvetica Neue Medium"/>
        </a:defRPr>
      </a:lvl2pPr>
      <a:lvl3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FFFFFF"/>
          </a:solidFill>
          <a:uFillTx/>
          <a:latin typeface="Helvetica Neue Medium"/>
          <a:ea typeface="Helvetica Neue Medium"/>
          <a:cs typeface="Helvetica Neue Medium"/>
          <a:sym typeface="Helvetica Neue Medium"/>
        </a:defRPr>
      </a:lvl3pPr>
      <a:lvl4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FFFFFF"/>
          </a:solidFill>
          <a:uFillTx/>
          <a:latin typeface="Helvetica Neue Medium"/>
          <a:ea typeface="Helvetica Neue Medium"/>
          <a:cs typeface="Helvetica Neue Medium"/>
          <a:sym typeface="Helvetica Neue Medium"/>
        </a:defRPr>
      </a:lvl4pPr>
      <a:lvl5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FFFFFF"/>
          </a:solidFill>
          <a:uFillTx/>
          <a:latin typeface="Helvetica Neue Medium"/>
          <a:ea typeface="Helvetica Neue Medium"/>
          <a:cs typeface="Helvetica Neue Medium"/>
          <a:sym typeface="Helvetica Neue Medium"/>
        </a:defRPr>
      </a:lvl5pPr>
      <a:lvl6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FFFFFF"/>
          </a:solidFill>
          <a:uFillTx/>
          <a:latin typeface="Helvetica Neue Medium"/>
          <a:ea typeface="Helvetica Neue Medium"/>
          <a:cs typeface="Helvetica Neue Medium"/>
          <a:sym typeface="Helvetica Neue Medium"/>
        </a:defRPr>
      </a:lvl6pPr>
      <a:lvl7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FFFFFF"/>
          </a:solidFill>
          <a:uFillTx/>
          <a:latin typeface="Helvetica Neue Medium"/>
          <a:ea typeface="Helvetica Neue Medium"/>
          <a:cs typeface="Helvetica Neue Medium"/>
          <a:sym typeface="Helvetica Neue Medium"/>
        </a:defRPr>
      </a:lvl7pPr>
      <a:lvl8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FFFFFF"/>
          </a:solidFill>
          <a:uFillTx/>
          <a:latin typeface="Helvetica Neue Medium"/>
          <a:ea typeface="Helvetica Neue Medium"/>
          <a:cs typeface="Helvetica Neue Medium"/>
          <a:sym typeface="Helvetica Neue Medium"/>
        </a:defRPr>
      </a:lvl8pPr>
      <a:lvl9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FFFFFF"/>
          </a:solidFill>
          <a:uFillTx/>
          <a:latin typeface="Helvetica Neue Medium"/>
          <a:ea typeface="Helvetica Neue Medium"/>
          <a:cs typeface="Helvetica Neue Medium"/>
          <a:sym typeface="Helvetica Neue Medium"/>
        </a:defRPr>
      </a:lvl9pPr>
    </p:titleStyle>
    <p:bodyStyle>
      <a:lvl1pPr marL="444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ln>
            <a:noFill/>
          </a:ln>
          <a:solidFill>
            <a:srgbClr val="FFFFFF"/>
          </a:solidFill>
          <a:uFillTx/>
          <a:latin typeface="+mj-lt"/>
          <a:ea typeface="+mj-ea"/>
          <a:cs typeface="+mj-cs"/>
          <a:sym typeface="Helvetica Neue"/>
        </a:defRPr>
      </a:lvl1pPr>
      <a:lvl2pPr marL="889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ln>
            <a:noFill/>
          </a:ln>
          <a:solidFill>
            <a:srgbClr val="FFFFFF"/>
          </a:solidFill>
          <a:uFillTx/>
          <a:latin typeface="+mj-lt"/>
          <a:ea typeface="+mj-ea"/>
          <a:cs typeface="+mj-cs"/>
          <a:sym typeface="Helvetica Neue"/>
        </a:defRPr>
      </a:lvl2pPr>
      <a:lvl3pPr marL="1333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ln>
            <a:noFill/>
          </a:ln>
          <a:solidFill>
            <a:srgbClr val="FFFFFF"/>
          </a:solidFill>
          <a:uFillTx/>
          <a:latin typeface="+mj-lt"/>
          <a:ea typeface="+mj-ea"/>
          <a:cs typeface="+mj-cs"/>
          <a:sym typeface="Helvetica Neue"/>
        </a:defRPr>
      </a:lvl3pPr>
      <a:lvl4pPr marL="1778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ln>
            <a:noFill/>
          </a:ln>
          <a:solidFill>
            <a:srgbClr val="FFFFFF"/>
          </a:solidFill>
          <a:uFillTx/>
          <a:latin typeface="+mj-lt"/>
          <a:ea typeface="+mj-ea"/>
          <a:cs typeface="+mj-cs"/>
          <a:sym typeface="Helvetica Neue"/>
        </a:defRPr>
      </a:lvl4pPr>
      <a:lvl5pPr marL="2222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ln>
            <a:noFill/>
          </a:ln>
          <a:solidFill>
            <a:srgbClr val="FFFFFF"/>
          </a:solidFill>
          <a:uFillTx/>
          <a:latin typeface="+mj-lt"/>
          <a:ea typeface="+mj-ea"/>
          <a:cs typeface="+mj-cs"/>
          <a:sym typeface="Helvetica Neue"/>
        </a:defRPr>
      </a:lvl5pPr>
      <a:lvl6pPr marL="2667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ln>
            <a:noFill/>
          </a:ln>
          <a:solidFill>
            <a:srgbClr val="FFFFFF"/>
          </a:solidFill>
          <a:uFillTx/>
          <a:latin typeface="+mj-lt"/>
          <a:ea typeface="+mj-ea"/>
          <a:cs typeface="+mj-cs"/>
          <a:sym typeface="Helvetica Neue"/>
        </a:defRPr>
      </a:lvl6pPr>
      <a:lvl7pPr marL="3111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ln>
            <a:noFill/>
          </a:ln>
          <a:solidFill>
            <a:srgbClr val="FFFFFF"/>
          </a:solidFill>
          <a:uFillTx/>
          <a:latin typeface="+mj-lt"/>
          <a:ea typeface="+mj-ea"/>
          <a:cs typeface="+mj-cs"/>
          <a:sym typeface="Helvetica Neue"/>
        </a:defRPr>
      </a:lvl7pPr>
      <a:lvl8pPr marL="3556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ln>
            <a:noFill/>
          </a:ln>
          <a:solidFill>
            <a:srgbClr val="FFFFFF"/>
          </a:solidFill>
          <a:uFillTx/>
          <a:latin typeface="+mj-lt"/>
          <a:ea typeface="+mj-ea"/>
          <a:cs typeface="+mj-cs"/>
          <a:sym typeface="Helvetica Neue"/>
        </a:defRPr>
      </a:lvl8pPr>
      <a:lvl9pPr marL="4000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ln>
            <a:noFill/>
          </a:ln>
          <a:solidFill>
            <a:srgbClr val="FFFFFF"/>
          </a:solidFill>
          <a:uFillTx/>
          <a:latin typeface="+mj-lt"/>
          <a:ea typeface="+mj-ea"/>
          <a:cs typeface="+mj-cs"/>
          <a:sym typeface="Helvetica Neue"/>
        </a:defRPr>
      </a:lvl9pPr>
    </p:bodyStyle>
    <p:other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1pPr>
      <a:lvl2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2pPr>
      <a:lvl3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3pPr>
      <a:lvl4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4pPr>
      <a:lvl5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5pPr>
      <a:lvl6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6pPr>
      <a:lvl7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7pPr>
      <a:lvl8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8pPr>
      <a:lvl9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1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1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1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1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1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</Relationships>

</file>

<file path=ppt/slides/_rels/slide1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1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1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2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2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2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2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2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2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2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2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2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jpeg"/></Relationships>

</file>

<file path=ppt/slides/_rels/slide2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.png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3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3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4.png"/></Relationships>

</file>

<file path=ppt/slides/_rels/slide3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3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3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.jpeg"/></Relationships>

</file>

<file path=ppt/slides/_rels/slide3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3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.jpeg"/></Relationships>

</file>

<file path=ppt/slides/_rels/slide3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.png"/></Relationships>
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Interesting Case"/>
          <p:cNvSpPr txBox="1"/>
          <p:nvPr>
            <p:ph type="ctr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Interesting Case</a:t>
            </a:r>
          </a:p>
        </p:txBody>
      </p:sp>
      <p:sp>
        <p:nvSpPr>
          <p:cNvPr id="161" name="Body"/>
          <p:cNvSpPr txBox="1"/>
          <p:nvPr>
            <p:ph type="subTitle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bg>
      <p:bgPr>
        <a:solidFill>
          <a:schemeClr val="accent1">
            <a:lumOff val="-7294"/>
          </a:schemeClr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Investigation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Investigation</a:t>
            </a:r>
          </a:p>
        </p:txBody>
      </p:sp>
      <p:sp>
        <p:nvSpPr>
          <p:cNvPr id="190" name="CBC WBC    10,000/ul Hb       12.8 g/dL Hct      38 % Plt       226,000/ul NE%    54% LY%     15% MO%   7% EO%    24%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>
                <a:latin typeface="TH SarabunPSK"/>
                <a:ea typeface="TH SarabunPSK"/>
                <a:cs typeface="TH SarabunPSK"/>
                <a:sym typeface="TH SarabunPSK"/>
              </a:defRPr>
            </a:pPr>
            <a:r>
              <a:t>CBC</a:t>
            </a:r>
            <a:br/>
            <a:r>
              <a:t>WBC    7580/ul</a:t>
            </a:r>
            <a:br/>
            <a:r>
              <a:t>Hb       12.6 g/dL</a:t>
            </a:r>
            <a:br/>
            <a:r>
              <a:t>Hct      36 %</a:t>
            </a:r>
            <a:br/>
            <a:r>
              <a:t>Plt       101,000/ul</a:t>
            </a:r>
            <a:br/>
            <a:r>
              <a:t>NE%    54%</a:t>
            </a:r>
            <a:br/>
            <a:r>
              <a:t>LY%     15%</a:t>
            </a:r>
            <a:br/>
            <a:r>
              <a:t>MO%   7%</a:t>
            </a:r>
            <a:br/>
            <a:r>
              <a:t>EO%    24%</a:t>
            </a:r>
          </a:p>
        </p:txBody>
      </p:sp>
      <p:sp>
        <p:nvSpPr>
          <p:cNvPr id="191" name="BUN/Cr &amp; Electrolyte BUN              45 mg/dL Creatinine      11.97 mg/dL Sodium         132 mmol/L Potassium      4.9 mmol/L Chloride         93 mmol/L Bicarbonate    23 mmol/L"/>
          <p:cNvSpPr txBox="1"/>
          <p:nvPr/>
        </p:nvSpPr>
        <p:spPr>
          <a:xfrm>
            <a:off x="5981700" y="2501900"/>
            <a:ext cx="11099800" cy="6286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 marL="444500" indent="-444500" algn="l">
              <a:spcBef>
                <a:spcPts val="4200"/>
              </a:spcBef>
              <a:buSzPct val="145000"/>
              <a:buChar char="•"/>
              <a:defRPr sz="3200">
                <a:solidFill>
                  <a:srgbClr val="FFFFFF"/>
                </a:solidFill>
                <a:latin typeface="TH SarabunPSK"/>
                <a:ea typeface="TH SarabunPSK"/>
                <a:cs typeface="TH SarabunPSK"/>
                <a:sym typeface="TH SarabunPSK"/>
              </a:defRPr>
            </a:pPr>
            <a:r>
              <a:t>BUN/Cr &amp; Electrolyte</a:t>
            </a:r>
            <a:br/>
            <a:r>
              <a:t>BUN              21 mg/dL</a:t>
            </a:r>
            <a:br/>
            <a:r>
              <a:t>Creatinine      1.21 mg/dL</a:t>
            </a:r>
            <a:br/>
            <a:r>
              <a:t>Sodium         130 mmol/L</a:t>
            </a:r>
            <a:br/>
            <a:r>
              <a:t>Potassium      3.6 mmol/L</a:t>
            </a:r>
            <a:br/>
            <a:r>
              <a:t>Chloride         102 mmol/L</a:t>
            </a:r>
            <a:br/>
            <a:r>
              <a:t>Bicarbonate    20 mmol/L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bg>
      <p:bgPr>
        <a:solidFill>
          <a:schemeClr val="accent1">
            <a:lumOff val="-7294"/>
          </a:schemeClr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EKG 12 lead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EKG 12 leads</a:t>
            </a:r>
          </a:p>
        </p:txBody>
      </p:sp>
      <p:sp>
        <p:nvSpPr>
          <p:cNvPr id="194" name="AF with RVR rate 160 bpm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AF with RVR rate 160 bpm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bg>
      <p:bgPr>
        <a:solidFill>
          <a:schemeClr val="accent1">
            <a:lumOff val="-7294"/>
          </a:schemeClr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Investigation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Investigation</a:t>
            </a:r>
          </a:p>
        </p:txBody>
      </p:sp>
      <p:sp>
        <p:nvSpPr>
          <p:cNvPr id="197" name="Coagulogram PT         12.5 g/dL PTT       79.3 g/dL INR        1.10 g/dL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>
                <a:latin typeface="TH SarabunPSK"/>
                <a:ea typeface="TH SarabunPSK"/>
                <a:cs typeface="TH SarabunPSK"/>
                <a:sym typeface="TH SarabunPSK"/>
              </a:defRPr>
            </a:pPr>
            <a:r>
              <a:t>Coagulogram</a:t>
            </a:r>
            <a:br/>
            <a:r>
              <a:t>PT         13.3 g/dL</a:t>
            </a:r>
            <a:br/>
            <a:r>
              <a:t>PTT       27.6 g/dL</a:t>
            </a:r>
            <a:br/>
            <a:r>
              <a:t>INR        1.22 g/dL</a:t>
            </a:r>
            <a:br/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bg>
      <p:bgPr>
        <a:solidFill>
          <a:schemeClr val="accent1">
            <a:lumOff val="-7294"/>
          </a:schemeClr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Diagnosi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Diagnosis</a:t>
            </a:r>
          </a:p>
        </p:txBody>
      </p:sp>
      <p:sp>
        <p:nvSpPr>
          <p:cNvPr id="200" name="Acute Arterial Occlusion at Left Hand"/>
          <p:cNvSpPr txBox="1"/>
          <p:nvPr>
            <p:ph type="body" idx="1"/>
          </p:nvPr>
        </p:nvSpPr>
        <p:spPr>
          <a:xfrm>
            <a:off x="640547" y="438330"/>
            <a:ext cx="11099801" cy="6286501"/>
          </a:xfrm>
          <a:prstGeom prst="rect">
            <a:avLst/>
          </a:prstGeom>
        </p:spPr>
        <p:txBody>
          <a:bodyPr/>
          <a:lstStyle>
            <a:lvl1pPr marL="444499" indent="-444499">
              <a:defRPr sz="4000">
                <a:latin typeface="TH SarabunPSK"/>
                <a:ea typeface="TH SarabunPSK"/>
                <a:cs typeface="TH SarabunPSK"/>
                <a:sym typeface="TH SarabunPSK"/>
              </a:defRPr>
            </a:lvl1pPr>
          </a:lstStyle>
          <a:p>
            <a:pPr/>
            <a:r>
              <a:t>Acute Arterial occlusion at right axillary artery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bg>
      <p:bgPr>
        <a:solidFill>
          <a:schemeClr val="accent1">
            <a:lumOff val="-7294"/>
          </a:schemeClr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Managemen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Management</a:t>
            </a:r>
          </a:p>
        </p:txBody>
      </p:sp>
      <p:sp>
        <p:nvSpPr>
          <p:cNvPr id="203" name="NPO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 sz="4400">
                <a:latin typeface="TH SarabunPSK"/>
                <a:ea typeface="TH SarabunPSK"/>
                <a:cs typeface="TH SarabunPSK"/>
                <a:sym typeface="TH SarabunPSK"/>
              </a:defRPr>
            </a:pPr>
            <a:r>
              <a:t>NPO</a:t>
            </a:r>
          </a:p>
          <a:p>
            <a:pPr>
              <a:defRPr sz="4400">
                <a:latin typeface="TH SarabunPSK"/>
                <a:ea typeface="TH SarabunPSK"/>
                <a:cs typeface="TH SarabunPSK"/>
                <a:sym typeface="TH SarabunPSK"/>
              </a:defRPr>
            </a:pPr>
            <a:r>
              <a:t>IV Hydration</a:t>
            </a:r>
          </a:p>
          <a:p>
            <a:pPr>
              <a:defRPr sz="4400">
                <a:latin typeface="TH SarabunPSK"/>
                <a:ea typeface="TH SarabunPSK"/>
                <a:cs typeface="TH SarabunPSK"/>
                <a:sym typeface="TH SarabunPSK"/>
              </a:defRPr>
            </a:pPr>
            <a:r>
              <a:t>Heparin</a:t>
            </a:r>
          </a:p>
          <a:p>
            <a:pPr>
              <a:defRPr sz="4400">
                <a:latin typeface="TH SarabunPSK"/>
                <a:ea typeface="TH SarabunPSK"/>
                <a:cs typeface="TH SarabunPSK"/>
                <a:sym typeface="TH SarabunPSK"/>
              </a:defRPr>
            </a:pPr>
            <a:r>
              <a:t>aPTT ratio q 6 hr</a:t>
            </a:r>
          </a:p>
          <a:p>
            <a:pPr>
              <a:defRPr sz="4400">
                <a:latin typeface="TH SarabunPSK"/>
                <a:ea typeface="TH SarabunPSK"/>
                <a:cs typeface="TH SarabunPSK"/>
                <a:sym typeface="TH SarabunPSK"/>
              </a:defRPr>
            </a:pPr>
            <a:r>
              <a:t>Amiodarone 150 mg IV in 30 min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bg>
      <p:bgPr>
        <a:solidFill>
          <a:schemeClr val="accent1">
            <a:lumOff val="-7294"/>
          </a:schemeClr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Set OR for Rt transbrachial embolectomy"/>
          <p:cNvSpPr txBox="1"/>
          <p:nvPr>
            <p:ph type="title"/>
          </p:nvPr>
        </p:nvSpPr>
        <p:spPr>
          <a:xfrm>
            <a:off x="952500" y="675135"/>
            <a:ext cx="11099801" cy="2159001"/>
          </a:xfrm>
          <a:prstGeom prst="rect">
            <a:avLst/>
          </a:prstGeom>
        </p:spPr>
        <p:txBody>
          <a:bodyPr/>
          <a:lstStyle>
            <a:lvl1pPr>
              <a:defRPr sz="5300"/>
            </a:lvl1pPr>
          </a:lstStyle>
          <a:p>
            <a:pPr/>
            <a:r>
              <a:t>Set OR for Rt transbrachial embolectomy </a:t>
            </a:r>
          </a:p>
        </p:txBody>
      </p:sp>
      <p:sp>
        <p:nvSpPr>
          <p:cNvPr id="206" name="Finding :White clot 2 cm Rt.Axillary Artery"/>
          <p:cNvSpPr txBox="1"/>
          <p:nvPr>
            <p:ph type="body" idx="1"/>
          </p:nvPr>
        </p:nvSpPr>
        <p:spPr>
          <a:xfrm>
            <a:off x="952499" y="1420979"/>
            <a:ext cx="11099801" cy="6286501"/>
          </a:xfrm>
          <a:prstGeom prst="rect">
            <a:avLst/>
          </a:prstGeom>
        </p:spPr>
        <p:txBody>
          <a:bodyPr/>
          <a:lstStyle/>
          <a:p>
            <a:pPr/>
            <a:r>
              <a:t>Finding :White clot 2 cm Rt.Axillary Artery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Title 1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algn="l" defTabSz="650240">
              <a:defRPr b="1" sz="10200">
                <a:solidFill>
                  <a:srgbClr val="CEDBE6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</a:lstStyle>
          <a:p>
            <a:pPr/>
            <a:r>
              <a:t>Acute Limb Ischemia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Title 1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 b="1" sz="6800">
                <a:effectLst>
                  <a:outerShdw sx="100000" sy="100000" kx="0" ky="0" algn="b" rotWithShape="0" blurRad="38100" dist="38100" dir="2700000">
                    <a:srgbClr val="000000">
                      <a:alpha val="43137"/>
                    </a:srgbClr>
                  </a:outerShdw>
                </a:effectLst>
                <a:latin typeface="Century Gothic"/>
                <a:ea typeface="Century Gothic"/>
                <a:cs typeface="Century Gothic"/>
                <a:sym typeface="Century Gothic"/>
              </a:defRPr>
            </a:lvl1pPr>
          </a:lstStyle>
          <a:p>
            <a:pPr/>
            <a:r>
              <a:t>5Q</a:t>
            </a:r>
          </a:p>
        </p:txBody>
      </p:sp>
      <p:sp>
        <p:nvSpPr>
          <p:cNvPr id="211" name="Content Placeholder 2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471487" indent="-471487">
              <a:defRPr sz="4400">
                <a:latin typeface="CordiaUPC"/>
                <a:ea typeface="CordiaUPC"/>
                <a:cs typeface="CordiaUPC"/>
                <a:sym typeface="CordiaUPC"/>
              </a:defRPr>
            </a:pPr>
            <a:r>
              <a:t>ALI ?</a:t>
            </a:r>
          </a:p>
          <a:p>
            <a:pPr marL="471487" indent="-471487">
              <a:defRPr sz="4400">
                <a:latin typeface="CordiaUPC"/>
                <a:ea typeface="CordiaUPC"/>
                <a:cs typeface="CordiaUPC"/>
                <a:sym typeface="CordiaUPC"/>
              </a:defRPr>
            </a:pPr>
            <a:r>
              <a:t>Cause ?</a:t>
            </a:r>
          </a:p>
          <a:p>
            <a:pPr marL="471487" indent="-471487">
              <a:defRPr sz="4400">
                <a:latin typeface="CordiaUPC"/>
                <a:ea typeface="CordiaUPC"/>
                <a:cs typeface="CordiaUPC"/>
                <a:sym typeface="CordiaUPC"/>
              </a:defRPr>
            </a:pPr>
            <a:r>
              <a:t>Location ?</a:t>
            </a:r>
          </a:p>
          <a:p>
            <a:pPr marL="471487" indent="-471487">
              <a:defRPr sz="4400">
                <a:latin typeface="CordiaUPC"/>
                <a:ea typeface="CordiaUPC"/>
                <a:cs typeface="CordiaUPC"/>
                <a:sym typeface="CordiaUPC"/>
              </a:defRPr>
            </a:pPr>
            <a:r>
              <a:t>Severity ?</a:t>
            </a:r>
          </a:p>
          <a:p>
            <a:pPr marL="471487" indent="-471487">
              <a:defRPr sz="4400">
                <a:latin typeface="CordiaUPC"/>
                <a:ea typeface="CordiaUPC"/>
                <a:cs typeface="CordiaUPC"/>
                <a:sym typeface="CordiaUPC"/>
              </a:defRPr>
            </a:pPr>
            <a:r>
              <a:t>Complication &amp; Management ?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Title 1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 b="1" sz="6800">
                <a:effectLst>
                  <a:outerShdw sx="100000" sy="100000" kx="0" ky="0" algn="b" rotWithShape="0" blurRad="38100" dist="38100" dir="2700000">
                    <a:srgbClr val="000000">
                      <a:alpha val="43137"/>
                    </a:srgbClr>
                  </a:outerShdw>
                </a:effectLst>
                <a:latin typeface="Century Gothic"/>
                <a:ea typeface="Century Gothic"/>
                <a:cs typeface="Century Gothic"/>
                <a:sym typeface="Century Gothic"/>
              </a:defRPr>
            </a:lvl1pPr>
          </a:lstStyle>
          <a:p>
            <a:pPr/>
            <a:r>
              <a:t>Definition</a:t>
            </a:r>
          </a:p>
        </p:txBody>
      </p:sp>
      <p:sp>
        <p:nvSpPr>
          <p:cNvPr id="214" name="Content Placeholder 2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476250" indent="-476250">
              <a:defRPr sz="5000">
                <a:latin typeface="CordiaUPC"/>
                <a:ea typeface="CordiaUPC"/>
                <a:cs typeface="CordiaUPC"/>
                <a:sym typeface="CordiaUPC"/>
              </a:defRPr>
            </a:pPr>
            <a:r>
              <a:t>Sudden loss of limp perfusion</a:t>
            </a:r>
          </a:p>
          <a:p>
            <a:pPr marL="476250" indent="-476250">
              <a:defRPr sz="5000">
                <a:latin typeface="CordiaUPC"/>
                <a:ea typeface="CordiaUPC"/>
                <a:cs typeface="CordiaUPC"/>
                <a:sym typeface="CordiaUPC"/>
              </a:defRPr>
            </a:pPr>
            <a:r>
              <a:t>&lt; 2 week after initiating event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Title 1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 b="1" sz="6800">
                <a:effectLst>
                  <a:outerShdw sx="100000" sy="100000" kx="0" ky="0" algn="b" rotWithShape="0" blurRad="38100" dist="38100" dir="2700000">
                    <a:srgbClr val="000000">
                      <a:alpha val="43137"/>
                    </a:srgbClr>
                  </a:outerShdw>
                </a:effectLst>
                <a:latin typeface="Century Gothic"/>
                <a:ea typeface="Century Gothic"/>
                <a:cs typeface="Century Gothic"/>
                <a:sym typeface="Century Gothic"/>
              </a:defRPr>
            </a:lvl1pPr>
          </a:lstStyle>
          <a:p>
            <a:pPr/>
            <a:r>
              <a:t>Sign and Symptoms</a:t>
            </a:r>
          </a:p>
        </p:txBody>
      </p:sp>
      <p:sp>
        <p:nvSpPr>
          <p:cNvPr id="217" name="Content Placeholder 2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0" indent="0" defTabSz="321310">
              <a:spcBef>
                <a:spcPts val="2300"/>
              </a:spcBef>
              <a:buSzTx/>
              <a:buNone/>
              <a:defRPr sz="3520">
                <a:latin typeface="CordiaUPC"/>
                <a:ea typeface="CordiaUPC"/>
                <a:cs typeface="CordiaUPC"/>
                <a:sym typeface="CordiaUPC"/>
              </a:defRPr>
            </a:pPr>
            <a:r>
              <a:t>Clinical presentation </a:t>
            </a:r>
            <a:r>
              <a:rPr b="1"/>
              <a:t>“ 6 Ps”</a:t>
            </a:r>
            <a:endParaRPr b="1"/>
          </a:p>
          <a:p>
            <a:pPr marL="255950" indent="-255950" defTabSz="321310">
              <a:spcBef>
                <a:spcPts val="2300"/>
              </a:spcBef>
              <a:defRPr b="1" sz="3520">
                <a:latin typeface="CordiaUPC"/>
                <a:ea typeface="CordiaUPC"/>
                <a:cs typeface="CordiaUPC"/>
                <a:sym typeface="CordiaUPC"/>
              </a:defRPr>
            </a:pPr>
            <a:r>
              <a:t>P</a:t>
            </a:r>
            <a:r>
              <a:rPr b="0"/>
              <a:t>ain : Early</a:t>
            </a:r>
            <a:endParaRPr b="0"/>
          </a:p>
          <a:p>
            <a:pPr marL="255950" indent="-255950" defTabSz="321310">
              <a:spcBef>
                <a:spcPts val="2300"/>
              </a:spcBef>
              <a:defRPr b="1" sz="3520">
                <a:latin typeface="CordiaUPC"/>
                <a:ea typeface="CordiaUPC"/>
                <a:cs typeface="CordiaUPC"/>
                <a:sym typeface="CordiaUPC"/>
              </a:defRPr>
            </a:pPr>
            <a:r>
              <a:t>P</a:t>
            </a:r>
            <a:r>
              <a:rPr b="0"/>
              <a:t>oikilothermia or perishing cold</a:t>
            </a:r>
            <a:endParaRPr b="0"/>
          </a:p>
          <a:p>
            <a:pPr marL="255950" indent="-255950" defTabSz="321310">
              <a:spcBef>
                <a:spcPts val="2300"/>
              </a:spcBef>
              <a:defRPr b="1" sz="3520">
                <a:latin typeface="CordiaUPC"/>
                <a:ea typeface="CordiaUPC"/>
                <a:cs typeface="CordiaUPC"/>
                <a:sym typeface="CordiaUPC"/>
              </a:defRPr>
            </a:pPr>
            <a:r>
              <a:t>P</a:t>
            </a:r>
            <a:r>
              <a:rPr b="0"/>
              <a:t>allor</a:t>
            </a:r>
            <a:endParaRPr b="0"/>
          </a:p>
          <a:p>
            <a:pPr marL="255950" indent="-255950" defTabSz="321310">
              <a:spcBef>
                <a:spcPts val="2300"/>
              </a:spcBef>
              <a:defRPr b="1" sz="3520">
                <a:latin typeface="CordiaUPC"/>
                <a:ea typeface="CordiaUPC"/>
                <a:cs typeface="CordiaUPC"/>
                <a:sym typeface="CordiaUPC"/>
              </a:defRPr>
            </a:pPr>
            <a:r>
              <a:t>P</a:t>
            </a:r>
            <a:r>
              <a:rPr b="0"/>
              <a:t>aresthesia</a:t>
            </a:r>
            <a:endParaRPr b="0"/>
          </a:p>
          <a:p>
            <a:pPr marL="255950" indent="-255950" defTabSz="321310">
              <a:spcBef>
                <a:spcPts val="2300"/>
              </a:spcBef>
              <a:defRPr b="1" sz="3520">
                <a:latin typeface="CordiaUPC"/>
                <a:ea typeface="CordiaUPC"/>
                <a:cs typeface="CordiaUPC"/>
                <a:sym typeface="CordiaUPC"/>
              </a:defRPr>
            </a:pPr>
            <a:r>
              <a:t>P</a:t>
            </a:r>
            <a:r>
              <a:rPr b="0"/>
              <a:t>aralysis</a:t>
            </a:r>
            <a:endParaRPr b="0"/>
          </a:p>
          <a:p>
            <a:pPr marL="255950" indent="-255950" defTabSz="321310">
              <a:spcBef>
                <a:spcPts val="2300"/>
              </a:spcBef>
              <a:defRPr b="1" sz="3520">
                <a:latin typeface="CordiaUPC"/>
                <a:ea typeface="CordiaUPC"/>
                <a:cs typeface="CordiaUPC"/>
                <a:sym typeface="CordiaUPC"/>
              </a:defRPr>
            </a:pPr>
            <a:r>
              <a:t>P</a:t>
            </a:r>
            <a:r>
              <a:rPr b="0"/>
              <a:t>ulselessness : Unilateral &gt; embolic</a:t>
            </a:r>
            <a:endParaRPr b="0"/>
          </a:p>
          <a:p>
            <a:pPr marL="0" indent="0" defTabSz="321310">
              <a:spcBef>
                <a:spcPts val="2300"/>
              </a:spcBef>
              <a:buSzTx/>
              <a:buNone/>
              <a:defRPr sz="3520">
                <a:latin typeface="CordiaUPC"/>
                <a:ea typeface="CordiaUPC"/>
                <a:cs typeface="CordiaUPC"/>
                <a:sym typeface="CordiaUPC"/>
              </a:defRPr>
            </a:pPr>
            <a:r>
              <a:t>				   Bilateral &gt; embolic, thrombosis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bg>
      <p:bgPr>
        <a:solidFill>
          <a:schemeClr val="accent1">
            <a:lumOff val="-7294"/>
          </a:schemeClr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Interesting Cas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Interesting Case</a:t>
            </a:r>
          </a:p>
        </p:txBody>
      </p:sp>
      <p:sp>
        <p:nvSpPr>
          <p:cNvPr id="164" name="Case ผู้ป่วยชายอายุ 37 ปี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444498" indent="-444498">
              <a:defRPr sz="4000">
                <a:latin typeface="TH SarabunPSK"/>
                <a:ea typeface="TH SarabunPSK"/>
                <a:cs typeface="TH SarabunPSK"/>
                <a:sym typeface="TH SarabunPSK"/>
              </a:defRPr>
            </a:pPr>
            <a:r>
              <a:t>Case ผู้ป่วยหญิงอายุ 87 ปี</a:t>
            </a:r>
          </a:p>
          <a:p>
            <a:pPr marL="444498" indent="-444498">
              <a:defRPr sz="4000">
                <a:latin typeface="TH SarabunPSK"/>
                <a:ea typeface="TH SarabunPSK"/>
                <a:cs typeface="TH SarabunPSK"/>
                <a:sym typeface="TH SarabunPSK"/>
              </a:defRPr>
            </a:pPr>
            <a:r>
              <a:t>CC: แขนขวาอ่อนแรง 6 ช.ม PTA</a:t>
            </a:r>
          </a:p>
          <a:p>
            <a:pPr marL="444498" indent="-444498">
              <a:defRPr sz="4000">
                <a:latin typeface="TH SarabunPSK"/>
                <a:ea typeface="TH SarabunPSK"/>
                <a:cs typeface="TH SarabunPSK"/>
                <a:sym typeface="TH SarabunPSK"/>
              </a:defRPr>
            </a:pPr>
            <a:r>
              <a:t>PI: 6 hr PTA รู้สึกปวดแขนขวามาก อ่อนแรง ขยับได้น้อยลง ญาติพบร้องปวด จึงพามา ร.พ.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Title 1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 b="1" sz="6800">
                <a:effectLst>
                  <a:outerShdw sx="100000" sy="100000" kx="0" ky="0" algn="b" rotWithShape="0" blurRad="38100" dist="38100" dir="2700000">
                    <a:srgbClr val="000000">
                      <a:alpha val="43137"/>
                    </a:srgbClr>
                  </a:outerShdw>
                </a:effectLst>
                <a:latin typeface="Century Gothic"/>
                <a:ea typeface="Century Gothic"/>
                <a:cs typeface="Century Gothic"/>
                <a:sym typeface="Century Gothic"/>
              </a:defRPr>
            </a:lvl1pPr>
          </a:lstStyle>
          <a:p>
            <a:pPr/>
            <a:r>
              <a:t>Etiology</a:t>
            </a:r>
          </a:p>
        </p:txBody>
      </p:sp>
      <p:sp>
        <p:nvSpPr>
          <p:cNvPr id="220" name="Content Placeholder 2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471487" indent="-471487">
              <a:defRPr b="1" sz="4400">
                <a:latin typeface="CordiaUPC"/>
                <a:ea typeface="CordiaUPC"/>
                <a:cs typeface="CordiaUPC"/>
                <a:sym typeface="CordiaUPC"/>
              </a:defRPr>
            </a:pPr>
            <a:r>
              <a:t>Embolism</a:t>
            </a:r>
          </a:p>
          <a:p>
            <a:pPr marL="471487" indent="-471487">
              <a:defRPr b="1" sz="4400">
                <a:latin typeface="CordiaUPC"/>
                <a:ea typeface="CordiaUPC"/>
                <a:cs typeface="CordiaUPC"/>
                <a:sym typeface="CordiaUPC"/>
              </a:defRPr>
            </a:pPr>
            <a:r>
              <a:t>Thrombosis</a:t>
            </a:r>
            <a:endParaRPr sz="3800"/>
          </a:p>
          <a:p>
            <a:pPr marL="471487" indent="-471487">
              <a:defRPr sz="4400">
                <a:latin typeface="CordiaUPC"/>
                <a:ea typeface="CordiaUPC"/>
                <a:cs typeface="CordiaUPC"/>
                <a:sym typeface="CordiaUPC"/>
              </a:defRPr>
            </a:pPr>
            <a:r>
              <a:t>Trauma</a:t>
            </a:r>
          </a:p>
          <a:p>
            <a:pPr marL="471487" indent="-471487">
              <a:defRPr sz="4400">
                <a:latin typeface="CordiaUPC"/>
                <a:ea typeface="CordiaUPC"/>
                <a:cs typeface="CordiaUPC"/>
                <a:sym typeface="CordiaUPC"/>
              </a:defRPr>
            </a:pPr>
            <a:r>
              <a:t>Dissection</a:t>
            </a:r>
          </a:p>
          <a:p>
            <a:pPr marL="471487" indent="-471487">
              <a:defRPr sz="4400">
                <a:latin typeface="CordiaUPC"/>
                <a:ea typeface="CordiaUPC"/>
                <a:cs typeface="CordiaUPC"/>
                <a:sym typeface="CordiaUPC"/>
              </a:defRPr>
            </a:pPr>
            <a:r>
              <a:t>Drug induced, Fungus arteritis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Title 1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 b="1" sz="6800">
                <a:effectLst>
                  <a:outerShdw sx="100000" sy="100000" kx="0" ky="0" algn="b" rotWithShape="0" blurRad="38100" dist="38100" dir="2700000">
                    <a:srgbClr val="000000">
                      <a:alpha val="43137"/>
                    </a:srgbClr>
                  </a:outerShdw>
                </a:effectLst>
                <a:latin typeface="Century Gothic"/>
                <a:ea typeface="Century Gothic"/>
                <a:cs typeface="Century Gothic"/>
                <a:sym typeface="Century Gothic"/>
              </a:defRPr>
            </a:lvl1pPr>
          </a:lstStyle>
          <a:p>
            <a:pPr/>
            <a:r>
              <a:t>Embloism</a:t>
            </a:r>
          </a:p>
        </p:txBody>
      </p:sp>
      <p:sp>
        <p:nvSpPr>
          <p:cNvPr id="223" name="Content Placeholder 2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471487" indent="-471487">
              <a:defRPr sz="2300">
                <a:latin typeface="+mn-lt"/>
                <a:ea typeface="+mn-ea"/>
                <a:cs typeface="+mn-cs"/>
                <a:sym typeface="Helvetica"/>
              </a:defRPr>
            </a:pPr>
            <a:r>
              <a:t>Heart is the most common source of distal emboli : AF, Valvular disease, cardiomyopathy, RHD, endocarditis</a:t>
            </a:r>
          </a:p>
          <a:p>
            <a:pPr marL="471487" indent="-471487">
              <a:defRPr sz="2300">
                <a:latin typeface="+mn-lt"/>
                <a:ea typeface="+mn-ea"/>
                <a:cs typeface="+mn-cs"/>
                <a:sym typeface="Helvetica"/>
              </a:defRPr>
            </a:pPr>
            <a:r>
              <a:t>polycythemia,leucocytosis) ,thrombocytosis, protein C, protein S deficiency</a:t>
            </a:r>
          </a:p>
          <a:p>
            <a:pPr marL="257174" indent="-257174" defTabSz="457200">
              <a:lnSpc>
                <a:spcPts val="5500"/>
              </a:lnSpc>
              <a:spcBef>
                <a:spcPts val="1200"/>
              </a:spcBef>
              <a:defRPr sz="2300">
                <a:latin typeface="+mn-lt"/>
                <a:ea typeface="+mn-ea"/>
                <a:cs typeface="+mn-cs"/>
                <a:sym typeface="Helvetica"/>
              </a:defRPr>
            </a:pPr>
          </a:p>
          <a:p>
            <a:pPr marL="471487" indent="-471487">
              <a:defRPr sz="2300">
                <a:latin typeface="+mn-lt"/>
                <a:ea typeface="+mn-ea"/>
                <a:cs typeface="+mn-cs"/>
                <a:sym typeface="Helvetica"/>
              </a:defRPr>
            </a:pPr>
            <a:r>
              <a:t>Common site : Bifurcation esp. Common femoral and popliteal artery</a:t>
            </a:r>
          </a:p>
          <a:p>
            <a:pPr marL="471487" indent="-471487">
              <a:defRPr sz="2300">
                <a:latin typeface="+mn-lt"/>
                <a:ea typeface="+mn-ea"/>
                <a:cs typeface="+mn-cs"/>
                <a:sym typeface="Helvetica"/>
              </a:defRPr>
            </a:pPr>
            <a:r>
              <a:t>EKG, Echocardiogram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Title 1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 b="1" sz="6800">
                <a:effectLst>
                  <a:outerShdw sx="100000" sy="100000" kx="0" ky="0" algn="b" rotWithShape="0" blurRad="38100" dist="38100" dir="2700000">
                    <a:srgbClr val="000000">
                      <a:alpha val="43137"/>
                    </a:srgbClr>
                  </a:outerShdw>
                </a:effectLst>
                <a:latin typeface="Century Gothic"/>
                <a:ea typeface="Century Gothic"/>
                <a:cs typeface="Century Gothic"/>
                <a:sym typeface="Century Gothic"/>
              </a:defRPr>
            </a:lvl1pPr>
          </a:lstStyle>
          <a:p>
            <a:pPr/>
            <a:r>
              <a:t>Thrombosis</a:t>
            </a:r>
          </a:p>
        </p:txBody>
      </p:sp>
      <p:sp>
        <p:nvSpPr>
          <p:cNvPr id="226" name="Content Placeholder 2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476250" indent="-476250">
              <a:defRPr sz="5000">
                <a:latin typeface="CordiaUPC"/>
                <a:ea typeface="CordiaUPC"/>
                <a:cs typeface="CordiaUPC"/>
                <a:sym typeface="CordiaUPC"/>
              </a:defRPr>
            </a:pPr>
            <a:r>
              <a:t>Prior atherosclerotic changes, hypercoagulabilty or arterial dissection</a:t>
            </a:r>
          </a:p>
          <a:p>
            <a:pPr marL="476250" indent="-476250">
              <a:defRPr sz="5000">
                <a:latin typeface="CordiaUPC"/>
                <a:ea typeface="CordiaUPC"/>
                <a:cs typeface="CordiaUPC"/>
                <a:sym typeface="CordiaUPC"/>
              </a:defRPr>
            </a:pPr>
            <a:r>
              <a:t>Patient have an underlying atherosclerotic lesion</a:t>
            </a:r>
          </a:p>
          <a:p>
            <a:pPr marL="476250" indent="-476250">
              <a:defRPr sz="5000">
                <a:latin typeface="CordiaUPC"/>
                <a:ea typeface="CordiaUPC"/>
                <a:cs typeface="CordiaUPC"/>
                <a:sym typeface="CordiaUPC"/>
              </a:defRPr>
            </a:pPr>
            <a:r>
              <a:t>Progressive &gt; collateral circulation</a:t>
            </a:r>
          </a:p>
          <a:p>
            <a:pPr marL="471487" indent="-471487">
              <a:defRPr sz="4400">
                <a:latin typeface="CordiaUPC"/>
                <a:ea typeface="CordiaUPC"/>
                <a:cs typeface="CordiaUPC"/>
                <a:sym typeface="CordiaUPC"/>
              </a:defRPr>
            </a:pPr>
            <a:r>
              <a:t>DM, HT, Smoking : Risk factor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เนื้อหา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graphicFrame>
        <p:nvGraphicFramePr>
          <p:cNvPr id="229" name="Content Placeholder 3"/>
          <p:cNvGraphicFramePr/>
          <p:nvPr/>
        </p:nvGraphicFramePr>
        <p:xfrm>
          <a:off x="1327912" y="3872085"/>
          <a:ext cx="10361676" cy="6291761"/>
        </p:xfrm>
        <a:graphic xmlns:a="http://schemas.openxmlformats.org/drawingml/2006/main">
          <a:graphicData uri="http://schemas.openxmlformats.org/drawingml/2006/table">
            <a:tbl>
              <a:tblPr firstCol="0" firstRow="1" lastCol="0" lastRow="0" bandCol="0" bandRow="1" rtl="0">
                <a:tableStyleId>{4C3C2611-4C71-4FC5-86AE-919BDF0F9419}</a:tableStyleId>
              </a:tblPr>
              <a:tblGrid>
                <a:gridCol w="3449658"/>
                <a:gridCol w="3449658"/>
                <a:gridCol w="3449658"/>
              </a:tblGrid>
              <a:tr h="675640">
                <a:tc>
                  <a:txBody>
                    <a:bodyPr/>
                    <a:lstStyle/>
                    <a:p>
                      <a:pPr algn="l" defTabSz="650240">
                        <a:defRPr sz="3800">
                          <a:latin typeface="CordiaUPC"/>
                          <a:ea typeface="CordiaUPC"/>
                          <a:cs typeface="CordiaUPC"/>
                          <a:sym typeface="CordiaUPC"/>
                        </a:defRPr>
                      </a:pPr>
                    </a:p>
                  </a:txBody>
                  <a:tcPr marL="45720" marR="45720" marT="45720" marB="45720" anchor="t" anchorCtr="0" horzOverflow="overflow">
                    <a:lnL w="12700">
                      <a:solidFill>
                        <a:srgbClr val="FFFFFF"/>
                      </a:solidFill>
                    </a:lnL>
                    <a:lnR w="12700">
                      <a:solidFill>
                        <a:srgbClr val="FFFFFF"/>
                      </a:solidFill>
                    </a:lnR>
                    <a:lnT w="12700">
                      <a:solidFill>
                        <a:srgbClr val="FFFFFF"/>
                      </a:solidFill>
                    </a:lnT>
                    <a:lnB w="38100">
                      <a:solidFill>
                        <a:srgbClr val="FFFFFF"/>
                      </a:solidFill>
                    </a:lnB>
                    <a:solidFill>
                      <a:srgbClr val="3494BA"/>
                    </a:solidFill>
                  </a:tcPr>
                </a:tc>
                <a:tc>
                  <a:txBody>
                    <a:bodyPr/>
                    <a:lstStyle/>
                    <a:p>
                      <a:pPr defTabSz="650240">
                        <a:defRPr b="0" sz="1800">
                          <a:solidFill>
                            <a:srgbClr val="000000"/>
                          </a:solidFill>
                        </a:defRPr>
                      </a:pPr>
                      <a:r>
                        <a:rPr b="1" sz="3800">
                          <a:solidFill>
                            <a:srgbClr val="FFFFFF"/>
                          </a:solidFill>
                          <a:latin typeface="CordiaUPC"/>
                          <a:ea typeface="CordiaUPC"/>
                          <a:cs typeface="CordiaUPC"/>
                          <a:sym typeface="CordiaUPC"/>
                        </a:rPr>
                        <a:t>Embolic occlusion</a:t>
                      </a:r>
                    </a:p>
                  </a:txBody>
                  <a:tcPr marL="45720" marR="45720" marT="45720" marB="45720" anchor="t" anchorCtr="0" horzOverflow="overflow">
                    <a:lnL w="12700">
                      <a:solidFill>
                        <a:srgbClr val="FFFFFF"/>
                      </a:solidFill>
                    </a:lnL>
                    <a:lnR w="12700">
                      <a:solidFill>
                        <a:srgbClr val="FFFFFF"/>
                      </a:solidFill>
                    </a:lnR>
                    <a:lnT w="12700">
                      <a:solidFill>
                        <a:srgbClr val="FFFFFF"/>
                      </a:solidFill>
                    </a:lnT>
                    <a:lnB w="38100">
                      <a:solidFill>
                        <a:srgbClr val="FFFFFF"/>
                      </a:solidFill>
                    </a:lnB>
                    <a:solidFill>
                      <a:srgbClr val="3494BA"/>
                    </a:solidFill>
                  </a:tcPr>
                </a:tc>
                <a:tc>
                  <a:txBody>
                    <a:bodyPr/>
                    <a:lstStyle/>
                    <a:p>
                      <a:pPr defTabSz="650240">
                        <a:defRPr b="0" sz="1800">
                          <a:solidFill>
                            <a:srgbClr val="000000"/>
                          </a:solidFill>
                        </a:defRPr>
                      </a:pPr>
                      <a:r>
                        <a:rPr b="1" sz="3800">
                          <a:solidFill>
                            <a:srgbClr val="FFFFFF"/>
                          </a:solidFill>
                          <a:latin typeface="CordiaUPC"/>
                          <a:ea typeface="CordiaUPC"/>
                          <a:cs typeface="CordiaUPC"/>
                          <a:sym typeface="CordiaUPC"/>
                        </a:rPr>
                        <a:t>Thrombotic occlusion</a:t>
                      </a:r>
                    </a:p>
                  </a:txBody>
                  <a:tcPr marL="45720" marR="45720" marT="45720" marB="45720" anchor="t" anchorCtr="0" horzOverflow="overflow">
                    <a:lnL w="12700">
                      <a:solidFill>
                        <a:srgbClr val="FFFFFF"/>
                      </a:solidFill>
                    </a:lnL>
                    <a:lnR w="12700">
                      <a:solidFill>
                        <a:srgbClr val="FFFFFF"/>
                      </a:solidFill>
                    </a:lnR>
                    <a:lnT w="12700">
                      <a:solidFill>
                        <a:srgbClr val="FFFFFF"/>
                      </a:solidFill>
                    </a:lnT>
                    <a:lnB w="38100">
                      <a:solidFill>
                        <a:srgbClr val="FFFFFF"/>
                      </a:solidFill>
                    </a:lnB>
                    <a:solidFill>
                      <a:srgbClr val="3494BA"/>
                    </a:solidFill>
                  </a:tcPr>
                </a:tc>
              </a:tr>
              <a:tr h="1107440">
                <a:tc>
                  <a:txBody>
                    <a:bodyPr/>
                    <a:lstStyle/>
                    <a:p>
                      <a:pPr algn="l" defTabSz="65024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3400">
                          <a:latin typeface="CordiaUPC"/>
                          <a:ea typeface="CordiaUPC"/>
                          <a:cs typeface="CordiaUPC"/>
                          <a:sym typeface="CordiaUPC"/>
                        </a:rPr>
                        <a:t>Symptom onset</a:t>
                      </a:r>
                    </a:p>
                  </a:txBody>
                  <a:tcPr marL="45720" marR="45720" marT="45720" marB="45720" anchor="t" anchorCtr="0" horzOverflow="overflow">
                    <a:lnL w="12700">
                      <a:solidFill>
                        <a:srgbClr val="FFFFFF"/>
                      </a:solidFill>
                    </a:lnL>
                    <a:lnR w="12700">
                      <a:solidFill>
                        <a:srgbClr val="FFFFFF"/>
                      </a:solidFill>
                    </a:lnR>
                    <a:lnT w="38100">
                      <a:solidFill>
                        <a:srgbClr val="FFFFFF"/>
                      </a:solidFill>
                    </a:lnT>
                    <a:lnB w="12700">
                      <a:solidFill>
                        <a:srgbClr val="FFFFFF"/>
                      </a:solidFill>
                    </a:lnB>
                    <a:solidFill>
                      <a:srgbClr val="CCDCE6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650240">
                        <a:defRPr b="1" sz="3400">
                          <a:solidFill>
                            <a:srgbClr val="FF0000"/>
                          </a:solidFill>
                          <a:latin typeface="CordiaUPC"/>
                          <a:ea typeface="CordiaUPC"/>
                          <a:cs typeface="CordiaUPC"/>
                          <a:sym typeface="CordiaUPC"/>
                        </a:defRPr>
                      </a:pPr>
                      <a:r>
                        <a:t>Abrupt</a:t>
                      </a:r>
                      <a:r>
                        <a:rPr b="0">
                          <a:solidFill>
                            <a:srgbClr val="000000"/>
                          </a:solidFill>
                        </a:rPr>
                        <a:t> and </a:t>
                      </a:r>
                      <a:r>
                        <a:t>severe</a:t>
                      </a:r>
                    </a:p>
                  </a:txBody>
                  <a:tcPr marL="45720" marR="45720" marT="45720" marB="45720" anchor="t" anchorCtr="0" horzOverflow="overflow">
                    <a:lnL w="12700">
                      <a:solidFill>
                        <a:srgbClr val="FFFFFF"/>
                      </a:solidFill>
                    </a:lnL>
                    <a:lnR w="12700">
                      <a:solidFill>
                        <a:srgbClr val="FFFFFF"/>
                      </a:solidFill>
                    </a:lnR>
                    <a:lnT w="38100">
                      <a:solidFill>
                        <a:srgbClr val="FFFFFF"/>
                      </a:solidFill>
                    </a:lnT>
                    <a:lnB w="12700">
                      <a:solidFill>
                        <a:srgbClr val="FFFFFF"/>
                      </a:solidFill>
                    </a:lnB>
                    <a:solidFill>
                      <a:srgbClr val="CCDCE6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650240">
                        <a:defRPr sz="3400">
                          <a:solidFill>
                            <a:srgbClr val="000000"/>
                          </a:solidFill>
                          <a:latin typeface="CordiaUPC"/>
                          <a:ea typeface="CordiaUPC"/>
                          <a:cs typeface="CordiaUPC"/>
                          <a:sym typeface="CordiaUPC"/>
                        </a:defRPr>
                      </a:pPr>
                      <a:r>
                        <a:t>More </a:t>
                      </a:r>
                      <a:r>
                        <a:rPr b="1">
                          <a:solidFill>
                            <a:srgbClr val="FF0000"/>
                          </a:solidFill>
                        </a:rPr>
                        <a:t>gradual</a:t>
                      </a:r>
                      <a:r>
                        <a:t>, </a:t>
                      </a:r>
                      <a:r>
                        <a:rPr b="1">
                          <a:solidFill>
                            <a:srgbClr val="FF0000"/>
                          </a:solidFill>
                        </a:rPr>
                        <a:t>less severe initially </a:t>
                      </a:r>
                    </a:p>
                  </a:txBody>
                  <a:tcPr marL="45720" marR="45720" marT="45720" marB="45720" anchor="t" anchorCtr="0" horzOverflow="overflow">
                    <a:lnL w="12700">
                      <a:solidFill>
                        <a:srgbClr val="FFFFFF"/>
                      </a:solidFill>
                    </a:lnL>
                    <a:lnR w="12700">
                      <a:solidFill>
                        <a:srgbClr val="FFFFFF"/>
                      </a:solidFill>
                    </a:lnR>
                    <a:lnT w="38100">
                      <a:solidFill>
                        <a:srgbClr val="FFFFFF"/>
                      </a:solidFill>
                    </a:lnT>
                    <a:lnB w="12700">
                      <a:solidFill>
                        <a:srgbClr val="FFFFFF"/>
                      </a:solidFill>
                    </a:lnB>
                    <a:solidFill>
                      <a:srgbClr val="CCDCE6"/>
                    </a:solidFill>
                  </a:tcPr>
                </a:tc>
              </a:tr>
              <a:tr h="599440">
                <a:tc>
                  <a:txBody>
                    <a:bodyPr/>
                    <a:lstStyle/>
                    <a:p>
                      <a:pPr algn="l" defTabSz="65024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3400">
                          <a:latin typeface="CordiaUPC"/>
                          <a:ea typeface="CordiaUPC"/>
                          <a:cs typeface="CordiaUPC"/>
                          <a:sym typeface="CordiaUPC"/>
                        </a:rPr>
                        <a:t>Prior PAD</a:t>
                      </a:r>
                    </a:p>
                  </a:txBody>
                  <a:tcPr marL="45720" marR="45720" marT="45720" marB="45720" anchor="t" anchorCtr="0" horzOverflow="overflow">
                    <a:lnL w="12700">
                      <a:solidFill>
                        <a:srgbClr val="FFFFFF"/>
                      </a:solidFill>
                    </a:lnL>
                    <a:lnR w="12700">
                      <a:solidFill>
                        <a:srgbClr val="FFFFFF"/>
                      </a:solidFill>
                    </a:lnR>
                    <a:lnT w="12700">
                      <a:solidFill>
                        <a:srgbClr val="FFFFFF"/>
                      </a:solidFill>
                    </a:lnT>
                    <a:lnB w="12700">
                      <a:solidFill>
                        <a:srgbClr val="FFFFFF"/>
                      </a:solidFill>
                    </a:lnB>
                    <a:solidFill>
                      <a:srgbClr val="E7EEF3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65024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3400">
                          <a:latin typeface="CordiaUPC"/>
                          <a:ea typeface="CordiaUPC"/>
                          <a:cs typeface="CordiaUPC"/>
                          <a:sym typeface="CordiaUPC"/>
                        </a:rPr>
                        <a:t>Infrequent</a:t>
                      </a:r>
                    </a:p>
                  </a:txBody>
                  <a:tcPr marL="45720" marR="45720" marT="45720" marB="45720" anchor="t" anchorCtr="0" horzOverflow="overflow">
                    <a:lnL w="12700">
                      <a:solidFill>
                        <a:srgbClr val="FFFFFF"/>
                      </a:solidFill>
                    </a:lnL>
                    <a:lnR w="12700">
                      <a:solidFill>
                        <a:srgbClr val="FFFFFF"/>
                      </a:solidFill>
                    </a:lnR>
                    <a:lnT w="12700">
                      <a:solidFill>
                        <a:srgbClr val="FFFFFF"/>
                      </a:solidFill>
                    </a:lnT>
                    <a:lnB w="12700">
                      <a:solidFill>
                        <a:srgbClr val="FFFFFF"/>
                      </a:solidFill>
                    </a:lnB>
                    <a:solidFill>
                      <a:srgbClr val="E7EEF3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65024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b="1" sz="3400">
                          <a:solidFill>
                            <a:srgbClr val="FF0000"/>
                          </a:solidFill>
                          <a:latin typeface="CordiaUPC"/>
                          <a:ea typeface="CordiaUPC"/>
                          <a:cs typeface="CordiaUPC"/>
                          <a:sym typeface="CordiaUPC"/>
                        </a:rPr>
                        <a:t>common</a:t>
                      </a:r>
                    </a:p>
                  </a:txBody>
                  <a:tcPr marL="45720" marR="45720" marT="45720" marB="45720" anchor="t" anchorCtr="0" horzOverflow="overflow">
                    <a:lnL w="12700">
                      <a:solidFill>
                        <a:srgbClr val="FFFFFF"/>
                      </a:solidFill>
                    </a:lnL>
                    <a:lnR w="12700">
                      <a:solidFill>
                        <a:srgbClr val="FFFFFF"/>
                      </a:solidFill>
                    </a:lnR>
                    <a:lnT w="12700">
                      <a:solidFill>
                        <a:srgbClr val="FFFFFF"/>
                      </a:solidFill>
                    </a:lnT>
                    <a:lnB w="12700">
                      <a:solidFill>
                        <a:srgbClr val="FFFFFF"/>
                      </a:solidFill>
                    </a:lnB>
                    <a:solidFill>
                      <a:srgbClr val="E7EEF3"/>
                    </a:solidFill>
                  </a:tcPr>
                </a:tc>
              </a:tr>
              <a:tr h="946787">
                <a:tc>
                  <a:txBody>
                    <a:bodyPr/>
                    <a:lstStyle/>
                    <a:p>
                      <a:pPr algn="l" defTabSz="65024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3400">
                          <a:latin typeface="CordiaUPC"/>
                          <a:ea typeface="CordiaUPC"/>
                          <a:cs typeface="CordiaUPC"/>
                          <a:sym typeface="CordiaUPC"/>
                        </a:rPr>
                        <a:t>Contralateral limb</a:t>
                      </a:r>
                    </a:p>
                  </a:txBody>
                  <a:tcPr marL="45720" marR="45720" marT="45720" marB="45720" anchor="t" anchorCtr="0" horzOverflow="overflow">
                    <a:lnL w="12700">
                      <a:solidFill>
                        <a:srgbClr val="FFFFFF"/>
                      </a:solidFill>
                    </a:lnL>
                    <a:lnR w="12700">
                      <a:solidFill>
                        <a:srgbClr val="FFFFFF"/>
                      </a:solidFill>
                    </a:lnR>
                    <a:lnT w="12700">
                      <a:solidFill>
                        <a:srgbClr val="FFFFFF"/>
                      </a:solidFill>
                    </a:lnT>
                    <a:lnB w="12700">
                      <a:solidFill>
                        <a:srgbClr val="FFFFFF"/>
                      </a:solidFill>
                    </a:lnB>
                    <a:solidFill>
                      <a:srgbClr val="CCDCE6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65024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3400">
                          <a:latin typeface="CordiaUPC"/>
                          <a:ea typeface="CordiaUPC"/>
                          <a:cs typeface="CordiaUPC"/>
                          <a:sym typeface="CordiaUPC"/>
                        </a:rPr>
                        <a:t>Often normal</a:t>
                      </a:r>
                    </a:p>
                  </a:txBody>
                  <a:tcPr marL="45720" marR="45720" marT="45720" marB="45720" anchor="t" anchorCtr="0" horzOverflow="overflow">
                    <a:lnL w="12700">
                      <a:solidFill>
                        <a:srgbClr val="FFFFFF"/>
                      </a:solidFill>
                    </a:lnL>
                    <a:lnR w="12700">
                      <a:solidFill>
                        <a:srgbClr val="FFFFFF"/>
                      </a:solidFill>
                    </a:lnR>
                    <a:lnT w="12700">
                      <a:solidFill>
                        <a:srgbClr val="FFFFFF"/>
                      </a:solidFill>
                    </a:lnT>
                    <a:lnB w="12700">
                      <a:solidFill>
                        <a:srgbClr val="FFFFFF"/>
                      </a:solidFill>
                    </a:lnB>
                    <a:solidFill>
                      <a:srgbClr val="CCDCE6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65024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b="1" sz="3400">
                          <a:solidFill>
                            <a:srgbClr val="FF0000"/>
                          </a:solidFill>
                          <a:latin typeface="CordiaUPC"/>
                          <a:ea typeface="CordiaUPC"/>
                          <a:cs typeface="CordiaUPC"/>
                          <a:sym typeface="CordiaUPC"/>
                        </a:rPr>
                        <a:t>Frequent coexistent PAD</a:t>
                      </a:r>
                    </a:p>
                  </a:txBody>
                  <a:tcPr marL="45720" marR="45720" marT="45720" marB="45720" anchor="t" anchorCtr="0" horzOverflow="overflow">
                    <a:lnL w="12700">
                      <a:solidFill>
                        <a:srgbClr val="FFFFFF"/>
                      </a:solidFill>
                    </a:lnL>
                    <a:lnR w="12700">
                      <a:solidFill>
                        <a:srgbClr val="FFFFFF"/>
                      </a:solidFill>
                    </a:lnR>
                    <a:lnT w="12700">
                      <a:solidFill>
                        <a:srgbClr val="FFFFFF"/>
                      </a:solidFill>
                    </a:lnT>
                    <a:lnB w="12700">
                      <a:solidFill>
                        <a:srgbClr val="FFFFFF"/>
                      </a:solidFill>
                    </a:lnB>
                    <a:solidFill>
                      <a:srgbClr val="CCDCE6"/>
                    </a:solidFill>
                  </a:tcPr>
                </a:tc>
              </a:tr>
              <a:tr h="599440">
                <a:tc>
                  <a:txBody>
                    <a:bodyPr/>
                    <a:lstStyle/>
                    <a:p>
                      <a:pPr algn="l" defTabSz="65024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3400">
                          <a:latin typeface="CordiaUPC"/>
                          <a:ea typeface="CordiaUPC"/>
                          <a:cs typeface="CordiaUPC"/>
                          <a:sym typeface="CordiaUPC"/>
                        </a:rPr>
                        <a:t>Cardiac disease</a:t>
                      </a:r>
                    </a:p>
                  </a:txBody>
                  <a:tcPr marL="45720" marR="45720" marT="45720" marB="45720" anchor="t" anchorCtr="0" horzOverflow="overflow">
                    <a:lnL w="12700">
                      <a:solidFill>
                        <a:srgbClr val="FFFFFF"/>
                      </a:solidFill>
                    </a:lnL>
                    <a:lnR w="12700">
                      <a:solidFill>
                        <a:srgbClr val="FFFFFF"/>
                      </a:solidFill>
                    </a:lnR>
                    <a:lnT w="12700">
                      <a:solidFill>
                        <a:srgbClr val="FFFFFF"/>
                      </a:solidFill>
                    </a:lnT>
                    <a:lnB w="12700">
                      <a:solidFill>
                        <a:srgbClr val="FFFFFF"/>
                      </a:solidFill>
                    </a:lnB>
                    <a:solidFill>
                      <a:srgbClr val="E7EEF3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650240">
                        <a:defRPr b="1" sz="3400">
                          <a:solidFill>
                            <a:srgbClr val="FF0000"/>
                          </a:solidFill>
                          <a:latin typeface="CordiaUPC"/>
                          <a:ea typeface="CordiaUPC"/>
                          <a:cs typeface="CordiaUPC"/>
                          <a:sym typeface="CordiaUPC"/>
                        </a:defRPr>
                      </a:pPr>
                      <a:r>
                        <a:t>Frequent </a:t>
                      </a:r>
                      <a:r>
                        <a:t>(</a:t>
                      </a:r>
                      <a:r>
                        <a:t>AF**</a:t>
                      </a:r>
                      <a:r>
                        <a:t>)</a:t>
                      </a:r>
                    </a:p>
                  </a:txBody>
                  <a:tcPr marL="45720" marR="45720" marT="45720" marB="45720" anchor="t" anchorCtr="0" horzOverflow="overflow">
                    <a:lnL w="12700">
                      <a:solidFill>
                        <a:srgbClr val="FFFFFF"/>
                      </a:solidFill>
                    </a:lnL>
                    <a:lnR w="12700">
                      <a:solidFill>
                        <a:srgbClr val="FFFFFF"/>
                      </a:solidFill>
                    </a:lnR>
                    <a:lnT w="12700">
                      <a:solidFill>
                        <a:srgbClr val="FFFFFF"/>
                      </a:solidFill>
                    </a:lnT>
                    <a:lnB w="12700">
                      <a:solidFill>
                        <a:srgbClr val="FFFFFF"/>
                      </a:solidFill>
                    </a:lnB>
                    <a:solidFill>
                      <a:srgbClr val="E7EEF3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65024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3400">
                          <a:latin typeface="CordiaUPC"/>
                          <a:ea typeface="CordiaUPC"/>
                          <a:cs typeface="CordiaUPC"/>
                          <a:sym typeface="CordiaUPC"/>
                        </a:rPr>
                        <a:t>May/May not be present</a:t>
                      </a:r>
                    </a:p>
                  </a:txBody>
                  <a:tcPr marL="45720" marR="45720" marT="45720" marB="45720" anchor="t" anchorCtr="0" horzOverflow="overflow">
                    <a:lnL w="12700">
                      <a:solidFill>
                        <a:srgbClr val="FFFFFF"/>
                      </a:solidFill>
                    </a:lnL>
                    <a:lnR w="12700">
                      <a:solidFill>
                        <a:srgbClr val="FFFFFF"/>
                      </a:solidFill>
                    </a:lnR>
                    <a:lnT w="12700">
                      <a:solidFill>
                        <a:srgbClr val="FFFFFF"/>
                      </a:solidFill>
                    </a:lnT>
                    <a:lnB w="12700">
                      <a:solidFill>
                        <a:srgbClr val="FFFFFF"/>
                      </a:solidFill>
                    </a:lnB>
                    <a:solidFill>
                      <a:srgbClr val="E7EEF3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 xmlns:p14="http://schemas.microsoft.com/office/powerpoint/2010/main" spd="med" advClick="1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Title 1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 b="1" sz="6800">
                <a:effectLst>
                  <a:outerShdw sx="100000" sy="100000" kx="0" ky="0" algn="b" rotWithShape="0" blurRad="38100" dist="38100" dir="2700000">
                    <a:srgbClr val="000000">
                      <a:alpha val="43137"/>
                    </a:srgbClr>
                  </a:outerShdw>
                </a:effectLst>
                <a:latin typeface="Century Gothic"/>
                <a:ea typeface="Century Gothic"/>
                <a:cs typeface="Century Gothic"/>
                <a:sym typeface="Century Gothic"/>
              </a:defRPr>
            </a:lvl1pPr>
          </a:lstStyle>
          <a:p>
            <a:pPr/>
            <a:r>
              <a:t>History</a:t>
            </a:r>
          </a:p>
        </p:txBody>
      </p:sp>
      <p:sp>
        <p:nvSpPr>
          <p:cNvPr id="232" name="Content Placeholder 2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471487" indent="-471487">
              <a:defRPr sz="3500">
                <a:latin typeface="+mn-lt"/>
                <a:ea typeface="+mn-ea"/>
                <a:cs typeface="+mn-cs"/>
                <a:sym typeface="Helvetica"/>
              </a:defRPr>
            </a:pPr>
            <a:r>
              <a:t>Duration</a:t>
            </a:r>
          </a:p>
          <a:p>
            <a:pPr marL="471487" indent="-471487">
              <a:defRPr sz="3500">
                <a:latin typeface="+mn-lt"/>
                <a:ea typeface="+mn-ea"/>
                <a:cs typeface="+mn-cs"/>
                <a:sym typeface="Helvetica"/>
              </a:defRPr>
            </a:pPr>
            <a:r>
              <a:t>6-8 hours &gt; Golden period</a:t>
            </a:r>
          </a:p>
          <a:p>
            <a:pPr marL="471487" indent="-471487">
              <a:defRPr sz="3500">
                <a:latin typeface="+mn-lt"/>
                <a:ea typeface="+mn-ea"/>
                <a:cs typeface="+mn-cs"/>
                <a:sym typeface="Helvetica"/>
              </a:defRPr>
            </a:pPr>
            <a:r>
              <a:t>Heart disease : Valvular, AF &gt;&gt; Embolic</a:t>
            </a:r>
          </a:p>
          <a:p>
            <a:pPr marL="471487" indent="-471487">
              <a:defRPr sz="3500">
                <a:latin typeface="+mn-lt"/>
                <a:ea typeface="+mn-ea"/>
                <a:cs typeface="+mn-cs"/>
                <a:sym typeface="Helvetica"/>
              </a:defRPr>
            </a:pPr>
            <a:r>
              <a:t>Intermittent claudication, PAD, acute on top chronic &gt;&gt; Thrombosis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Title 1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 b="1" sz="6800">
                <a:effectLst>
                  <a:outerShdw sx="100000" sy="100000" kx="0" ky="0" algn="b" rotWithShape="0" blurRad="38100" dist="38100" dir="2700000">
                    <a:srgbClr val="000000">
                      <a:alpha val="43137"/>
                    </a:srgbClr>
                  </a:outerShdw>
                </a:effectLst>
                <a:latin typeface="Century Gothic"/>
                <a:ea typeface="Century Gothic"/>
                <a:cs typeface="Century Gothic"/>
                <a:sym typeface="Century Gothic"/>
              </a:defRPr>
            </a:lvl1pPr>
          </a:lstStyle>
          <a:p>
            <a:pPr/>
            <a:r>
              <a:t>Investigation</a:t>
            </a:r>
          </a:p>
        </p:txBody>
      </p:sp>
      <p:sp>
        <p:nvSpPr>
          <p:cNvPr id="235" name="Content Placeholder 2"/>
          <p:cNvSpPr txBox="1"/>
          <p:nvPr>
            <p:ph type="body" idx="1"/>
          </p:nvPr>
        </p:nvSpPr>
        <p:spPr>
          <a:xfrm>
            <a:off x="765328" y="1608151"/>
            <a:ext cx="11099801" cy="6286501"/>
          </a:xfrm>
          <a:prstGeom prst="rect">
            <a:avLst/>
          </a:prstGeom>
        </p:spPr>
        <p:txBody>
          <a:bodyPr/>
          <a:lstStyle/>
          <a:p>
            <a:pPr marL="465364" indent="-465364">
              <a:defRPr sz="3800">
                <a:latin typeface="CordiaUPC"/>
                <a:ea typeface="CordiaUPC"/>
                <a:cs typeface="CordiaUPC"/>
                <a:sym typeface="CordiaUPC"/>
              </a:defRPr>
            </a:pPr>
          </a:p>
          <a:p>
            <a:pPr marL="465364" indent="-465364">
              <a:defRPr b="1" sz="3800">
                <a:latin typeface="CordiaUPC"/>
                <a:ea typeface="CordiaUPC"/>
                <a:cs typeface="CordiaUPC"/>
                <a:sym typeface="CordiaUPC"/>
              </a:defRPr>
            </a:pPr>
            <a:r>
              <a:t>Goal </a:t>
            </a:r>
            <a:r>
              <a:rPr b="0"/>
              <a:t> :  Localizing</a:t>
            </a:r>
            <a:endParaRPr b="0"/>
          </a:p>
          <a:p>
            <a:pPr marL="0" indent="0">
              <a:buSzTx/>
              <a:buNone/>
              <a:defRPr sz="3800">
                <a:latin typeface="CordiaUPC"/>
                <a:ea typeface="CordiaUPC"/>
                <a:cs typeface="CordiaUPC"/>
                <a:sym typeface="CordiaUPC"/>
              </a:defRPr>
            </a:pPr>
            <a:r>
              <a:t>		   Deciding intervention</a:t>
            </a:r>
          </a:p>
          <a:p>
            <a:pPr marL="0" indent="0">
              <a:buSzTx/>
              <a:buNone/>
              <a:defRPr sz="3800">
                <a:latin typeface="CordiaUPC"/>
                <a:ea typeface="CordiaUPC"/>
                <a:cs typeface="CordiaUPC"/>
                <a:sym typeface="CordiaUPC"/>
              </a:defRPr>
            </a:pPr>
            <a:r>
              <a:t>		   Treatment -&gt; ex. thrombolytic via catheter, angioplasty, stent , embolectomy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Title 1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 b="1" sz="6800">
                <a:effectLst>
                  <a:outerShdw sx="100000" sy="100000" kx="0" ky="0" algn="b" rotWithShape="0" blurRad="38100" dist="38100" dir="2700000">
                    <a:srgbClr val="000000">
                      <a:alpha val="43137"/>
                    </a:srgbClr>
                  </a:outerShdw>
                </a:effectLst>
                <a:latin typeface="Century Gothic"/>
                <a:ea typeface="Century Gothic"/>
                <a:cs typeface="Century Gothic"/>
                <a:sym typeface="Century Gothic"/>
              </a:defRPr>
            </a:lvl1pPr>
          </a:lstStyle>
          <a:p>
            <a:pPr/>
            <a:r>
              <a:t>Investigation</a:t>
            </a:r>
          </a:p>
        </p:txBody>
      </p:sp>
      <p:sp>
        <p:nvSpPr>
          <p:cNvPr id="238" name="Content Placeholder 2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0" indent="0">
              <a:buSzTx/>
              <a:buNone/>
              <a:defRPr b="1" sz="4400">
                <a:latin typeface="CordiaUPC"/>
                <a:ea typeface="CordiaUPC"/>
                <a:cs typeface="CordiaUPC"/>
                <a:sym typeface="CordiaUPC"/>
              </a:defRPr>
            </a:pPr>
            <a:r>
              <a:t>Non –invasive</a:t>
            </a:r>
          </a:p>
          <a:p>
            <a:pPr marL="441157" indent="-441157">
              <a:buSzPct val="100000"/>
              <a:defRPr b="1" sz="4400">
                <a:latin typeface="CordiaUPC"/>
                <a:ea typeface="CordiaUPC"/>
                <a:cs typeface="CordiaUPC"/>
                <a:sym typeface="CordiaUPC"/>
              </a:defRPr>
            </a:pPr>
            <a:r>
              <a:t>Doppler ultrasound : sound or waveform &gt;&gt; localizing</a:t>
            </a:r>
          </a:p>
          <a:p>
            <a:pPr marL="471487" indent="-471487">
              <a:defRPr sz="4400">
                <a:latin typeface="CordiaUPC"/>
                <a:ea typeface="CordiaUPC"/>
                <a:cs typeface="CordiaUPC"/>
                <a:sym typeface="CordiaUPC"/>
              </a:defRPr>
            </a:pPr>
            <a:r>
              <a:t>Duplex scan : Ultrasound duplex scan: reveal flow disturbance and velocity change </a:t>
            </a:r>
          </a:p>
          <a:p>
            <a:pPr marL="471487" indent="-471487">
              <a:defRPr sz="4400">
                <a:solidFill>
                  <a:srgbClr val="FF0000"/>
                </a:solidFill>
                <a:latin typeface="CordiaUPC"/>
                <a:ea typeface="CordiaUPC"/>
                <a:cs typeface="CordiaUPC"/>
                <a:sym typeface="CordiaUPC"/>
              </a:defRPr>
            </a:pPr>
            <a:r>
              <a:t>CTA : now investigation of choice</a:t>
            </a:r>
          </a:p>
          <a:p>
            <a:pPr marL="471487" indent="-471487">
              <a:defRPr sz="4400">
                <a:latin typeface="CordiaUPC"/>
                <a:ea typeface="CordiaUPC"/>
                <a:cs typeface="CordiaUPC"/>
                <a:sym typeface="CordiaUPC"/>
              </a:defRPr>
            </a:pPr>
            <a:r>
              <a:t>MRA : takes time, choice for patient with renal failure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Title 1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 b="1" sz="6800">
                <a:effectLst>
                  <a:outerShdw sx="100000" sy="100000" kx="0" ky="0" algn="b" rotWithShape="0" blurRad="38100" dist="38100" dir="2700000">
                    <a:srgbClr val="000000">
                      <a:alpha val="43137"/>
                    </a:srgbClr>
                  </a:outerShdw>
                </a:effectLst>
                <a:latin typeface="Century Gothic"/>
                <a:ea typeface="Century Gothic"/>
                <a:cs typeface="Century Gothic"/>
                <a:sym typeface="Century Gothic"/>
              </a:defRPr>
            </a:lvl1pPr>
          </a:lstStyle>
          <a:p>
            <a:pPr/>
            <a:r>
              <a:t>Investigation</a:t>
            </a:r>
          </a:p>
        </p:txBody>
      </p:sp>
      <p:sp>
        <p:nvSpPr>
          <p:cNvPr id="241" name="Content Placeholder 2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0" indent="0">
              <a:buSzTx/>
              <a:buNone/>
              <a:defRPr b="1" sz="5000">
                <a:latin typeface="CordiaUPC"/>
                <a:ea typeface="CordiaUPC"/>
                <a:cs typeface="CordiaUPC"/>
                <a:sym typeface="CordiaUPC"/>
              </a:defRPr>
            </a:pPr>
            <a:r>
              <a:t>Invasive</a:t>
            </a:r>
          </a:p>
          <a:p>
            <a:pPr marL="476250" indent="-476250">
              <a:defRPr sz="5000">
                <a:latin typeface="CordiaUPC"/>
                <a:ea typeface="CordiaUPC"/>
                <a:cs typeface="CordiaUPC"/>
                <a:sym typeface="CordiaUPC"/>
              </a:defRPr>
            </a:pPr>
            <a:r>
              <a:t>Transarterial arteriography ex. Transfemeral arteriography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Title 1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 b="1" sz="6800">
                <a:effectLst>
                  <a:outerShdw sx="100000" sy="100000" kx="0" ky="0" algn="b" rotWithShape="0" blurRad="38100" dist="38100" dir="2700000">
                    <a:srgbClr val="000000">
                      <a:alpha val="43137"/>
                    </a:srgbClr>
                  </a:outerShdw>
                </a:effectLst>
                <a:latin typeface="Century Gothic"/>
                <a:ea typeface="Century Gothic"/>
                <a:cs typeface="Century Gothic"/>
                <a:sym typeface="Century Gothic"/>
              </a:defRPr>
            </a:lvl1pPr>
          </a:lstStyle>
          <a:p>
            <a:pPr/>
            <a:r>
              <a:t>Staging</a:t>
            </a:r>
          </a:p>
        </p:txBody>
      </p:sp>
      <p:sp>
        <p:nvSpPr>
          <p:cNvPr id="244" name="เนื้อหา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245" name="Content Placeholder 7" descr="Content Placeholder 7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93183" y="3870531"/>
            <a:ext cx="11725485" cy="425048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Title 1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 b="1" sz="6800">
                <a:effectLst>
                  <a:outerShdw sx="100000" sy="100000" kx="0" ky="0" algn="b" rotWithShape="0" blurRad="38100" dist="38100" dir="2700000">
                    <a:srgbClr val="000000">
                      <a:alpha val="43137"/>
                    </a:srgbClr>
                  </a:outerShdw>
                </a:effectLst>
                <a:latin typeface="Century Gothic"/>
                <a:ea typeface="Century Gothic"/>
                <a:cs typeface="Century Gothic"/>
                <a:sym typeface="Century Gothic"/>
              </a:defRPr>
            </a:lvl1pPr>
          </a:lstStyle>
          <a:p>
            <a:pPr/>
            <a:r>
              <a:t>Classification</a:t>
            </a:r>
          </a:p>
        </p:txBody>
      </p:sp>
      <p:sp>
        <p:nvSpPr>
          <p:cNvPr id="248" name="Content Placeholder 2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249" name="ภาพหน้าจอ 2562-02-22 เวลา 06.23.47.png" descr="ภาพหน้าจอ 2562-02-22 เวลา 06.23.47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082329" y="2862125"/>
            <a:ext cx="8840142" cy="620483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bg>
      <p:bgPr>
        <a:solidFill>
          <a:schemeClr val="accent1">
            <a:lumOff val="-7294"/>
          </a:schemeClr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Interesting Cas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Interesting Case</a:t>
            </a:r>
          </a:p>
        </p:txBody>
      </p:sp>
      <p:sp>
        <p:nvSpPr>
          <p:cNvPr id="167" name="โรคประจำตัว: HT, ESRD via Right AVF S/P Left AVF แต่ไม่ Function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404494" indent="-404494" defTabSz="531622">
              <a:spcBef>
                <a:spcPts val="3800"/>
              </a:spcBef>
              <a:defRPr sz="3640">
                <a:latin typeface="TH SarabunPSK"/>
                <a:ea typeface="TH SarabunPSK"/>
                <a:cs typeface="TH SarabunPSK"/>
                <a:sym typeface="TH SarabunPSK"/>
              </a:defRPr>
            </a:pPr>
            <a:r>
              <a:t>โรคประจำตัว: old fracture neck of femur ปี 2558</a:t>
            </a:r>
          </a:p>
          <a:p>
            <a:pPr marL="404494" indent="-404494" defTabSz="531622">
              <a:spcBef>
                <a:spcPts val="3800"/>
              </a:spcBef>
              <a:defRPr sz="3640">
                <a:latin typeface="TH SarabunPSK"/>
                <a:ea typeface="TH SarabunPSK"/>
                <a:cs typeface="TH SarabunPSK"/>
                <a:sym typeface="TH SarabunPSK"/>
              </a:defRPr>
            </a:pPr>
            <a:r>
              <a:t>Status เดิม bed ridden 6 ปี ไม่ทราบสาเหตุ</a:t>
            </a:r>
          </a:p>
          <a:p>
            <a:pPr marL="404494" indent="-404494" defTabSz="531622">
              <a:spcBef>
                <a:spcPts val="3800"/>
              </a:spcBef>
              <a:defRPr sz="3640">
                <a:latin typeface="TH SarabunPSK"/>
                <a:ea typeface="TH SarabunPSK"/>
                <a:cs typeface="TH SarabunPSK"/>
                <a:sym typeface="TH SarabunPSK"/>
              </a:defRPr>
            </a:pPr>
            <a:r>
              <a:t>ปฏิเสธการแพ้ยา แพ้อาหาร</a:t>
            </a:r>
          </a:p>
          <a:p>
            <a:pPr marL="404494" indent="-404494" defTabSz="531622">
              <a:spcBef>
                <a:spcPts val="3800"/>
              </a:spcBef>
              <a:defRPr sz="3640">
                <a:latin typeface="TH SarabunPSK"/>
                <a:ea typeface="TH SarabunPSK"/>
                <a:cs typeface="TH SarabunPSK"/>
                <a:sym typeface="TH SarabunPSK"/>
              </a:defRPr>
            </a:pPr>
            <a:r>
              <a:t>ปฏิเสธประวัติดื่มสุรา และสูบบุหรี่</a:t>
            </a:r>
          </a:p>
          <a:p>
            <a:pPr marL="404494" indent="-404494" defTabSz="531622">
              <a:spcBef>
                <a:spcPts val="3800"/>
              </a:spcBef>
              <a:defRPr sz="3640">
                <a:latin typeface="TH SarabunPSK"/>
                <a:ea typeface="TH SarabunPSK"/>
                <a:cs typeface="TH SarabunPSK"/>
                <a:sym typeface="TH SarabunPSK"/>
              </a:defRPr>
            </a:pPr>
            <a:r>
              <a:t>ไม่เคยมีประวัติผ่าตัดมาก่อน</a:t>
            </a:r>
          </a:p>
          <a:p>
            <a:pPr marL="404494" indent="-404494" defTabSz="531622">
              <a:spcBef>
                <a:spcPts val="3800"/>
              </a:spcBef>
              <a:defRPr sz="3640">
                <a:latin typeface="TH SarabunPSK"/>
                <a:ea typeface="TH SarabunPSK"/>
                <a:cs typeface="TH SarabunPSK"/>
                <a:sym typeface="TH SarabunPSK"/>
              </a:defRPr>
            </a:pPr>
            <a:r>
              <a:t>ไม่เคยมีประวัติอุบัติเหตุรุนแรงมาก่อน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Title 1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 b="1" sz="6800">
                <a:effectLst>
                  <a:outerShdw sx="100000" sy="100000" kx="0" ky="0" algn="b" rotWithShape="0" blurRad="38100" dist="38100" dir="2700000">
                    <a:srgbClr val="000000">
                      <a:alpha val="43137"/>
                    </a:srgbClr>
                  </a:outerShdw>
                </a:effectLst>
                <a:latin typeface="Century Gothic"/>
                <a:ea typeface="Century Gothic"/>
                <a:cs typeface="Century Gothic"/>
                <a:sym typeface="Century Gothic"/>
              </a:defRPr>
            </a:lvl1pPr>
          </a:lstStyle>
          <a:p>
            <a:pPr/>
            <a:r>
              <a:t>Management</a:t>
            </a:r>
          </a:p>
        </p:txBody>
      </p:sp>
      <p:sp>
        <p:nvSpPr>
          <p:cNvPr id="252" name="Content Placeholder 2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476250" indent="-476250">
              <a:defRPr b="1" sz="5000">
                <a:latin typeface="CordiaUPC"/>
                <a:ea typeface="CordiaUPC"/>
                <a:cs typeface="CordiaUPC"/>
                <a:sym typeface="CordiaUPC"/>
              </a:defRPr>
            </a:pPr>
            <a:r>
              <a:t>Initial management </a:t>
            </a:r>
            <a:r>
              <a:rPr b="0"/>
              <a:t>= Prevent further clot </a:t>
            </a:r>
            <a:endParaRPr b="0"/>
          </a:p>
          <a:p>
            <a:pPr marL="0" indent="0">
              <a:buSzTx/>
              <a:buNone/>
              <a:defRPr sz="5000">
                <a:latin typeface="CordiaUPC"/>
                <a:ea typeface="CordiaUPC"/>
                <a:cs typeface="CordiaUPC"/>
                <a:sym typeface="CordiaUPC"/>
              </a:defRPr>
            </a:pPr>
            <a:r>
              <a:t>		Anticoagulation = Heparin*** as soon as diagnosis </a:t>
            </a:r>
          </a:p>
          <a:p>
            <a:pPr lvl="1" marL="837406" indent="-392906">
              <a:defRPr sz="4400">
                <a:latin typeface="CordiaUPC"/>
                <a:ea typeface="CordiaUPC"/>
                <a:cs typeface="CordiaUPC"/>
                <a:sym typeface="CordiaUPC"/>
              </a:defRPr>
            </a:pPr>
            <a:r>
              <a:t>5000-10,000 Unit IV bolus ( 80 U/kg)then cont. drip 15-18U/kg/hr. </a:t>
            </a:r>
            <a:endParaRPr sz="2200"/>
          </a:p>
          <a:p>
            <a:pPr lvl="1" marL="837406" indent="-392906">
              <a:defRPr sz="4400">
                <a:latin typeface="CordiaUPC"/>
                <a:ea typeface="CordiaUPC"/>
                <a:cs typeface="CordiaUPC"/>
                <a:sym typeface="CordiaUPC"/>
              </a:defRPr>
            </a:pPr>
            <a:r>
              <a:t>Keep aPTT x 2-3 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Title 1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255" name="Content Placeholder 2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256" name="Picture 4" descr="Picture 4"/>
          <p:cNvPicPr>
            <a:picLocks noChangeAspect="1"/>
          </p:cNvPicPr>
          <p:nvPr/>
        </p:nvPicPr>
        <p:blipFill>
          <a:blip r:embed="rId2">
            <a:extLst/>
          </a:blip>
          <a:srcRect l="11561" t="22491" r="26376" b="21699"/>
          <a:stretch>
            <a:fillRect/>
          </a:stretch>
        </p:blipFill>
        <p:spPr>
          <a:xfrm>
            <a:off x="915989" y="2106667"/>
            <a:ext cx="11602789" cy="586616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Title 1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 b="1" sz="6800">
                <a:effectLst>
                  <a:outerShdw sx="100000" sy="100000" kx="0" ky="0" algn="b" rotWithShape="0" blurRad="38100" dist="38100" dir="2700000">
                    <a:srgbClr val="000000">
                      <a:alpha val="43137"/>
                    </a:srgbClr>
                  </a:outerShdw>
                </a:effectLst>
                <a:latin typeface="Century Gothic"/>
                <a:ea typeface="Century Gothic"/>
                <a:cs typeface="Century Gothic"/>
                <a:sym typeface="Century Gothic"/>
              </a:defRPr>
            </a:lvl1pPr>
          </a:lstStyle>
          <a:p>
            <a:pPr/>
            <a:r>
              <a:t>Treatment</a:t>
            </a:r>
          </a:p>
        </p:txBody>
      </p:sp>
      <p:sp>
        <p:nvSpPr>
          <p:cNvPr id="259" name="Content Placeholder 2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471487" indent="-471487">
              <a:defRPr b="1" sz="4400">
                <a:latin typeface="CordiaUPC"/>
                <a:ea typeface="CordiaUPC"/>
                <a:cs typeface="CordiaUPC"/>
                <a:sym typeface="CordiaUPC"/>
              </a:defRPr>
            </a:pPr>
            <a:r>
              <a:t>Endovascular treatment : </a:t>
            </a:r>
            <a:r>
              <a:rPr b="0"/>
              <a:t>Thrombolysis,percutanoeus mechanical thrombectomy</a:t>
            </a:r>
          </a:p>
          <a:p>
            <a:pPr marL="471487" indent="-471487">
              <a:defRPr b="1" sz="4400">
                <a:latin typeface="CordiaUPC"/>
                <a:ea typeface="CordiaUPC"/>
                <a:cs typeface="CordiaUPC"/>
                <a:sym typeface="CordiaUPC"/>
              </a:defRPr>
            </a:pPr>
            <a:r>
              <a:t>Surgical treatment : </a:t>
            </a:r>
            <a:r>
              <a:rPr b="0"/>
              <a:t>Embolectomy</a:t>
            </a:r>
          </a:p>
          <a:p>
            <a:pPr marL="471487" indent="-471487">
              <a:defRPr b="1" sz="4400">
                <a:latin typeface="CordiaUPC"/>
                <a:ea typeface="CordiaUPC"/>
                <a:cs typeface="CordiaUPC"/>
                <a:sym typeface="CordiaUPC"/>
              </a:defRPr>
            </a:pPr>
            <a:r>
              <a:t>Amputation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Title 1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 b="1" sz="6800">
                <a:effectLst>
                  <a:outerShdw sx="100000" sy="100000" kx="0" ky="0" algn="b" rotWithShape="0" blurRad="38100" dist="38100" dir="2700000">
                    <a:srgbClr val="000000">
                      <a:alpha val="43137"/>
                    </a:srgbClr>
                  </a:outerShdw>
                </a:effectLst>
                <a:latin typeface="Century Gothic"/>
                <a:ea typeface="Century Gothic"/>
                <a:cs typeface="Century Gothic"/>
                <a:sym typeface="Century Gothic"/>
              </a:defRPr>
            </a:lvl1pPr>
          </a:lstStyle>
          <a:p>
            <a:pPr/>
            <a:r>
              <a:t>Endovascular treatment</a:t>
            </a:r>
          </a:p>
        </p:txBody>
      </p:sp>
      <p:sp>
        <p:nvSpPr>
          <p:cNvPr id="262" name="Content Placeholder 2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0" indent="0">
              <a:buSzTx/>
              <a:buNone/>
              <a:defRPr b="1" sz="5000">
                <a:latin typeface="CordiaUPC"/>
                <a:ea typeface="CordiaUPC"/>
                <a:cs typeface="CordiaUPC"/>
                <a:sym typeface="CordiaUPC"/>
              </a:defRPr>
            </a:pPr>
            <a:r>
              <a:t>Thrombolysis</a:t>
            </a:r>
          </a:p>
          <a:p>
            <a:pPr marL="476250" indent="-476250">
              <a:defRPr sz="5000">
                <a:latin typeface="CordiaUPC"/>
                <a:ea typeface="CordiaUPC"/>
                <a:cs typeface="CordiaUPC"/>
                <a:sym typeface="CordiaUPC"/>
              </a:defRPr>
            </a:pPr>
            <a:r>
              <a:t>SK, TPA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Title 1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265" name="เนื้อหา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266" name="Content Placeholder 6" descr="Content Placeholder 6"/>
          <p:cNvPicPr>
            <a:picLocks noChangeAspect="1"/>
          </p:cNvPicPr>
          <p:nvPr/>
        </p:nvPicPr>
        <p:blipFill>
          <a:blip r:embed="rId2">
            <a:extLst/>
          </a:blip>
          <a:srcRect l="10190" t="14055" r="7820" b="13951"/>
          <a:stretch>
            <a:fillRect/>
          </a:stretch>
        </p:blipFill>
        <p:spPr>
          <a:xfrm>
            <a:off x="3777801" y="1904944"/>
            <a:ext cx="5522463" cy="646546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Title 1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 b="1" sz="6800">
                <a:effectLst>
                  <a:outerShdw sx="100000" sy="100000" kx="0" ky="0" algn="b" rotWithShape="0" blurRad="38100" dist="38100" dir="2700000">
                    <a:srgbClr val="000000">
                      <a:alpha val="43137"/>
                    </a:srgbClr>
                  </a:outerShdw>
                </a:effectLst>
                <a:latin typeface="Century Gothic"/>
                <a:ea typeface="Century Gothic"/>
                <a:cs typeface="Century Gothic"/>
                <a:sym typeface="Century Gothic"/>
              </a:defRPr>
            </a:lvl1pPr>
          </a:lstStyle>
          <a:p>
            <a:pPr/>
            <a:r>
              <a:t>Surgical treatment</a:t>
            </a:r>
          </a:p>
        </p:txBody>
      </p:sp>
      <p:sp>
        <p:nvSpPr>
          <p:cNvPr id="269" name="Content Placeholder 2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471487" indent="-471487">
              <a:defRPr sz="4400">
                <a:latin typeface="CordiaUPC"/>
                <a:ea typeface="CordiaUPC"/>
                <a:cs typeface="CordiaUPC"/>
                <a:sym typeface="CordiaUPC"/>
              </a:defRPr>
            </a:pPr>
            <a:r>
              <a:t>Embolectomy</a:t>
            </a:r>
          </a:p>
          <a:p>
            <a:pPr marL="471487" indent="-471487">
              <a:defRPr sz="4400">
                <a:latin typeface="CordiaUPC"/>
                <a:ea typeface="CordiaUPC"/>
                <a:cs typeface="CordiaUPC"/>
                <a:sym typeface="CordiaUPC"/>
              </a:defRPr>
            </a:pPr>
            <a:r>
              <a:t>Bypass graft thrombectomy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Title 1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 b="1" sz="6800">
                <a:effectLst>
                  <a:outerShdw sx="100000" sy="100000" kx="0" ky="0" algn="b" rotWithShape="0" blurRad="38100" dist="38100" dir="2700000">
                    <a:srgbClr val="000000">
                      <a:alpha val="43137"/>
                    </a:srgbClr>
                  </a:outerShdw>
                </a:effectLst>
                <a:latin typeface="Century Gothic"/>
                <a:ea typeface="Century Gothic"/>
                <a:cs typeface="Century Gothic"/>
                <a:sym typeface="Century Gothic"/>
              </a:defRPr>
            </a:lvl1pPr>
          </a:lstStyle>
          <a:p>
            <a:pPr/>
            <a:r>
              <a:t>Complications</a:t>
            </a:r>
          </a:p>
        </p:txBody>
      </p:sp>
      <p:pic>
        <p:nvPicPr>
          <p:cNvPr id="272" name="Content Placeholder 3" descr="Content Placeholder 3"/>
          <p:cNvPicPr>
            <a:picLocks noChangeAspect="1"/>
          </p:cNvPicPr>
          <p:nvPr/>
        </p:nvPicPr>
        <p:blipFill>
          <a:blip r:embed="rId2">
            <a:extLst/>
          </a:blip>
          <a:srcRect l="11625" t="52721" r="11471" b="8450"/>
          <a:stretch>
            <a:fillRect/>
          </a:stretch>
        </p:blipFill>
        <p:spPr>
          <a:xfrm>
            <a:off x="1851413" y="4214958"/>
            <a:ext cx="7720457" cy="5197429"/>
          </a:xfrm>
          <a:prstGeom prst="rect">
            <a:avLst/>
          </a:prstGeom>
          <a:ln w="12700">
            <a:miter lim="400000"/>
          </a:ln>
        </p:spPr>
      </p:pic>
      <p:sp>
        <p:nvSpPr>
          <p:cNvPr id="273" name="Bleeding due to thrombolytic agents…"/>
          <p:cNvSpPr txBox="1"/>
          <p:nvPr/>
        </p:nvSpPr>
        <p:spPr>
          <a:xfrm>
            <a:off x="2019221" y="2899588"/>
            <a:ext cx="5797050" cy="108446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marL="389021" indent="-160421" algn="l">
              <a:buSzPct val="100000"/>
              <a:buChar char="•"/>
              <a:defRPr b="1" sz="2100">
                <a:solidFill>
                  <a:srgbClr val="FFFFFF"/>
                </a:solidFill>
                <a:latin typeface="+mj-lt"/>
                <a:ea typeface="+mj-ea"/>
                <a:cs typeface="+mj-cs"/>
                <a:sym typeface="Helvetica Neue"/>
              </a:defRPr>
            </a:pPr>
            <a:r>
              <a:t>Bleeding due to thrombolytic agents</a:t>
            </a:r>
          </a:p>
          <a:p>
            <a:pPr marL="389021" indent="-160421" algn="l">
              <a:buSzPct val="100000"/>
              <a:buChar char="•"/>
              <a:defRPr b="1" sz="2100">
                <a:solidFill>
                  <a:srgbClr val="FFFFFF"/>
                </a:solidFill>
                <a:latin typeface="+mj-lt"/>
                <a:ea typeface="+mj-ea"/>
                <a:cs typeface="+mj-cs"/>
                <a:sym typeface="Helvetica Neue"/>
              </a:defRPr>
            </a:pPr>
            <a:r>
              <a:t>Reperfusion and compartment syndrome</a:t>
            </a:r>
          </a:p>
          <a:p>
            <a:pPr indent="228600" algn="l">
              <a:defRPr b="1" sz="2100">
                <a:solidFill>
                  <a:srgbClr val="FFFFFF"/>
                </a:solidFill>
                <a:latin typeface="+mj-lt"/>
                <a:ea typeface="+mj-ea"/>
                <a:cs typeface="+mj-cs"/>
                <a:sym typeface="Helvetica Neue"/>
              </a:defRPr>
            </a:pPr>
            <a:r>
              <a:t>• Arterial rethrombosis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Title 1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 b="1" sz="8400">
                <a:effectLst>
                  <a:outerShdw sx="100000" sy="100000" kx="0" ky="0" algn="b" rotWithShape="0" blurRad="38100" dist="38100" dir="2700000">
                    <a:srgbClr val="000000">
                      <a:alpha val="43137"/>
                    </a:srgbClr>
                  </a:outerShdw>
                </a:effectLst>
                <a:latin typeface="Century Gothic"/>
                <a:ea typeface="Century Gothic"/>
                <a:cs typeface="Century Gothic"/>
                <a:sym typeface="Century Gothic"/>
              </a:defRPr>
            </a:lvl1pPr>
          </a:lstStyle>
          <a:p>
            <a:pPr/>
            <a:r>
              <a:t>Thank you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bg>
      <p:bgPr>
        <a:solidFill>
          <a:schemeClr val="accent1">
            <a:lumOff val="-7294"/>
          </a:schemeClr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Interesting Cas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Interesting Case</a:t>
            </a:r>
          </a:p>
        </p:txBody>
      </p:sp>
      <p:sp>
        <p:nvSpPr>
          <p:cNvPr id="170" name="PE: BT 37.5 C, PR 78 bpm, RR 20/min, BP 190/80 mmHg BW 64 kg, Ht 170 cm…"/>
          <p:cNvSpPr txBox="1"/>
          <p:nvPr>
            <p:ph type="body" idx="1"/>
          </p:nvPr>
        </p:nvSpPr>
        <p:spPr>
          <a:xfrm>
            <a:off x="952500" y="2597150"/>
            <a:ext cx="11099800" cy="6286500"/>
          </a:xfrm>
          <a:prstGeom prst="rect">
            <a:avLst/>
          </a:prstGeom>
        </p:spPr>
        <p:txBody>
          <a:bodyPr/>
          <a:lstStyle/>
          <a:p>
            <a:pPr marL="373379" indent="-373379" defTabSz="490727">
              <a:lnSpc>
                <a:spcPct val="90000"/>
              </a:lnSpc>
              <a:spcBef>
                <a:spcPts val="3500"/>
              </a:spcBef>
              <a:defRPr sz="3300">
                <a:latin typeface="TH SarabunPSK"/>
                <a:ea typeface="TH SarabunPSK"/>
                <a:cs typeface="TH SarabunPSK"/>
                <a:sym typeface="TH SarabunPSK"/>
              </a:defRPr>
            </a:pPr>
            <a:r>
              <a:t>PE: BT 37.5 C, PR 160 bpm, RR 22/min, BP 110/80 mmHg</a:t>
            </a:r>
          </a:p>
          <a:p>
            <a:pPr marL="373379" indent="-373379" defTabSz="490727">
              <a:lnSpc>
                <a:spcPct val="90000"/>
              </a:lnSpc>
              <a:spcBef>
                <a:spcPts val="3500"/>
              </a:spcBef>
              <a:defRPr sz="3300">
                <a:latin typeface="TH SarabunPSK"/>
                <a:ea typeface="TH SarabunPSK"/>
                <a:cs typeface="TH SarabunPSK"/>
                <a:sym typeface="TH SarabunPSK"/>
              </a:defRPr>
            </a:pPr>
            <a:r>
              <a:t>General Appearance: A Thai female, good consciousness</a:t>
            </a:r>
          </a:p>
          <a:p>
            <a:pPr marL="373379" indent="-373379" defTabSz="490727">
              <a:lnSpc>
                <a:spcPct val="90000"/>
              </a:lnSpc>
              <a:spcBef>
                <a:spcPts val="3500"/>
              </a:spcBef>
              <a:defRPr sz="3300">
                <a:latin typeface="TH SarabunPSK"/>
                <a:ea typeface="TH SarabunPSK"/>
                <a:cs typeface="TH SarabunPSK"/>
                <a:sym typeface="TH SarabunPSK"/>
              </a:defRPr>
            </a:pPr>
            <a:r>
              <a:t>HEENT: Not pale conjunctivae, anicteric sclera</a:t>
            </a:r>
          </a:p>
          <a:p>
            <a:pPr marL="373379" indent="-373379" defTabSz="490727">
              <a:lnSpc>
                <a:spcPct val="90000"/>
              </a:lnSpc>
              <a:spcBef>
                <a:spcPts val="3500"/>
              </a:spcBef>
              <a:defRPr sz="3300">
                <a:latin typeface="TH SarabunPSK"/>
                <a:ea typeface="TH SarabunPSK"/>
                <a:cs typeface="TH SarabunPSK"/>
                <a:sym typeface="TH SarabunPSK"/>
              </a:defRPr>
            </a:pPr>
            <a:r>
              <a:t>Lymph Node: No superficial lymphadenopathy</a:t>
            </a:r>
          </a:p>
          <a:p>
            <a:pPr marL="373379" indent="-373379" defTabSz="490727">
              <a:lnSpc>
                <a:spcPct val="90000"/>
              </a:lnSpc>
              <a:spcBef>
                <a:spcPts val="3500"/>
              </a:spcBef>
              <a:defRPr sz="3300">
                <a:latin typeface="TH SarabunPSK"/>
                <a:ea typeface="TH SarabunPSK"/>
                <a:cs typeface="TH SarabunPSK"/>
                <a:sym typeface="TH SarabunPSK"/>
              </a:defRPr>
            </a:pPr>
            <a:r>
              <a:t>CVS: Irregular pulse, no murmur</a:t>
            </a:r>
          </a:p>
          <a:p>
            <a:pPr marL="373379" indent="-373379" defTabSz="490727">
              <a:lnSpc>
                <a:spcPct val="90000"/>
              </a:lnSpc>
              <a:spcBef>
                <a:spcPts val="3500"/>
              </a:spcBef>
              <a:defRPr sz="3300">
                <a:latin typeface="TH SarabunPSK"/>
                <a:ea typeface="TH SarabunPSK"/>
                <a:cs typeface="TH SarabunPSK"/>
                <a:sym typeface="TH SarabunPSK"/>
              </a:defRPr>
            </a:pPr>
            <a:r>
              <a:t>RS: Clear, no adventitious sound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bg>
      <p:bgPr>
        <a:solidFill>
          <a:schemeClr val="accent1">
            <a:lumOff val="-7294"/>
          </a:schemeClr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Interesting Cas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Interesting Case</a:t>
            </a:r>
          </a:p>
        </p:txBody>
      </p:sp>
      <p:sp>
        <p:nvSpPr>
          <p:cNvPr id="173" name="Abdomen: No distension, normoactive bowel sound, soft, not tender, no rebound tenderness, no guarding, no mass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363777" indent="-363777" defTabSz="478108">
              <a:spcBef>
                <a:spcPts val="3400"/>
              </a:spcBef>
              <a:defRPr sz="3256">
                <a:latin typeface="TH SarabunPSK"/>
                <a:ea typeface="TH SarabunPSK"/>
                <a:cs typeface="TH SarabunPSK"/>
                <a:sym typeface="TH SarabunPSK"/>
              </a:defRPr>
            </a:pPr>
            <a:r>
              <a:t>Abdomen: No distension, soft, not tender, no rebound tenderness, no guarding, no mass</a:t>
            </a:r>
          </a:p>
          <a:p>
            <a:pPr marL="363777" indent="-363777" defTabSz="478108">
              <a:spcBef>
                <a:spcPts val="3400"/>
              </a:spcBef>
              <a:defRPr sz="3256">
                <a:latin typeface="TH SarabunPSK"/>
                <a:ea typeface="TH SarabunPSK"/>
                <a:cs typeface="TH SarabunPSK"/>
                <a:sym typeface="TH SarabunPSK"/>
              </a:defRPr>
            </a:pPr>
            <a:r>
              <a:t>Extremities: Pallor,purplish skin, poikilothermic at Rt. upper extremities, decrease sensation, capillary refill ~ 5 sec, muscle gr I   </a:t>
            </a:r>
          </a:p>
          <a:p>
            <a:pPr marL="363777" indent="-363777" defTabSz="478108">
              <a:spcBef>
                <a:spcPts val="3400"/>
              </a:spcBef>
              <a:defRPr sz="3256">
                <a:latin typeface="TH SarabunPSK"/>
                <a:ea typeface="TH SarabunPSK"/>
                <a:cs typeface="TH SarabunPSK"/>
                <a:sym typeface="TH SarabunPSK"/>
              </a:defRPr>
            </a:pPr>
            <a:r>
              <a:t>Peripheral pulse          Rt.             Lt.</a:t>
            </a:r>
            <a:br/>
            <a:r>
              <a:t>Radial Artery                 0+              2+</a:t>
            </a:r>
            <a:br/>
            <a:r>
              <a:t>Ulnar Artery                   0+             2+                                                             Brachial Artery              0+              2+                                                  Axillary artery               1+               2+ </a:t>
            </a:r>
            <a:br/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bg>
      <p:bgPr>
        <a:solidFill>
          <a:schemeClr val="accent1">
            <a:lumOff val="-7294"/>
          </a:schemeClr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Problem Lis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Problem List</a:t>
            </a:r>
          </a:p>
        </p:txBody>
      </p:sp>
      <p:sp>
        <p:nvSpPr>
          <p:cNvPr id="176" name="Purplish Skin and Paresthesia at Right Hand"/>
          <p:cNvSpPr txBox="1"/>
          <p:nvPr>
            <p:ph type="body" idx="1"/>
          </p:nvPr>
        </p:nvSpPr>
        <p:spPr>
          <a:xfrm>
            <a:off x="952499" y="2327124"/>
            <a:ext cx="11099801" cy="6286501"/>
          </a:xfrm>
          <a:prstGeom prst="rect">
            <a:avLst/>
          </a:prstGeom>
        </p:spPr>
        <p:txBody>
          <a:bodyPr/>
          <a:lstStyle/>
          <a:p>
            <a:pPr marL="444498" indent="-444498">
              <a:defRPr sz="4800">
                <a:latin typeface="TH SarabunPSK"/>
                <a:ea typeface="TH SarabunPSK"/>
                <a:cs typeface="TH SarabunPSK"/>
                <a:sym typeface="TH SarabunPSK"/>
              </a:defRPr>
            </a:pPr>
            <a:r>
              <a:t>Pain, Purplish Skin, Paresthesia,Poikilothermia and decreased motor power Right extremities</a:t>
            </a:r>
          </a:p>
          <a:p>
            <a:pPr marL="444498" indent="-444498">
              <a:defRPr sz="4800">
                <a:latin typeface="TH SarabunPSK"/>
                <a:ea typeface="TH SarabunPSK"/>
                <a:cs typeface="TH SarabunPSK"/>
                <a:sym typeface="TH SarabunPSK"/>
              </a:defRPr>
            </a:pPr>
          </a:p>
          <a:p>
            <a:pPr lvl="1" marL="0" indent="1314450" defTabSz="457200">
              <a:spcBef>
                <a:spcPts val="1000"/>
              </a:spcBef>
              <a:buClr>
                <a:srgbClr val="3494BA"/>
              </a:buClr>
              <a:buSzTx/>
              <a:buFont typeface="Wingdings 3"/>
              <a:buNone/>
              <a:defRPr sz="4800">
                <a:latin typeface="CordiaUPC"/>
                <a:ea typeface="CordiaUPC"/>
                <a:cs typeface="CordiaUPC"/>
                <a:sym typeface="CordiaUPC"/>
              </a:defRPr>
            </a:pPr>
            <a:r>
              <a:rPr>
                <a:latin typeface="Wingdings"/>
                <a:ea typeface="Wingdings"/>
                <a:cs typeface="Wingdings"/>
                <a:sym typeface="Wingdings"/>
              </a:rPr>
              <a:t></a:t>
            </a:r>
            <a:r>
              <a:t>Acute Limb Ischemia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bg>
      <p:bgPr>
        <a:solidFill>
          <a:schemeClr val="accent1">
            <a:lumOff val="-7294"/>
          </a:schemeClr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เนื้อหา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 marL="0" indent="0" defTabSz="457200">
              <a:lnSpc>
                <a:spcPts val="2800"/>
              </a:lnSpc>
              <a:spcBef>
                <a:spcPts val="0"/>
              </a:spcBef>
              <a:buSzTx/>
              <a:buNone/>
              <a:defRPr sz="1200">
                <a:solidFill>
                  <a:srgbClr val="000000"/>
                </a:solidFill>
                <a:latin typeface="Times"/>
                <a:ea typeface="Times"/>
                <a:cs typeface="Times"/>
                <a:sym typeface="Times"/>
              </a:defRPr>
            </a:lvl1pPr>
          </a:lstStyle>
          <a:p>
            <a:pPr/>
            <a:r>
              <a:t> </a:t>
            </a:r>
          </a:p>
        </p:txBody>
      </p:sp>
      <p:sp>
        <p:nvSpPr>
          <p:cNvPr id="179" name="Provisional diagnosis…"/>
          <p:cNvSpPr txBox="1"/>
          <p:nvPr/>
        </p:nvSpPr>
        <p:spPr>
          <a:xfrm>
            <a:off x="385348" y="878009"/>
            <a:ext cx="10657956" cy="232364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l">
              <a:defRPr sz="3700">
                <a:solidFill>
                  <a:srgbClr val="FFFFFF"/>
                </a:solidFill>
                <a:latin typeface="+mj-lt"/>
                <a:ea typeface="+mj-ea"/>
                <a:cs typeface="+mj-cs"/>
                <a:sym typeface="Helvetica Neue"/>
              </a:defRPr>
            </a:pPr>
            <a:r>
              <a:t>Provisional diagnosis </a:t>
            </a:r>
            <a:endParaRPr sz="1200">
              <a:latin typeface="Times"/>
              <a:ea typeface="Times"/>
              <a:cs typeface="Times"/>
              <a:sym typeface="Times"/>
            </a:endParaRPr>
          </a:p>
          <a:p>
            <a:pPr algn="l">
              <a:defRPr sz="3700">
                <a:solidFill>
                  <a:srgbClr val="FFFFFF"/>
                </a:solidFill>
                <a:latin typeface="+mj-lt"/>
                <a:ea typeface="+mj-ea"/>
                <a:cs typeface="+mj-cs"/>
                <a:sym typeface="Helvetica Neue"/>
              </a:defRPr>
            </a:pPr>
            <a:r>
              <a:t>“Acute limb ischemia IIb (right upper extremities)” </a:t>
            </a:r>
            <a:endParaRPr sz="1200">
              <a:latin typeface="Times"/>
              <a:ea typeface="Times"/>
              <a:cs typeface="Times"/>
              <a:sym typeface="Times"/>
            </a:endParaRPr>
          </a:p>
          <a:p>
            <a:pPr algn="l">
              <a:defRPr sz="3700">
                <a:solidFill>
                  <a:srgbClr val="FFFFFF"/>
                </a:solidFill>
                <a:latin typeface="+mj-lt"/>
                <a:ea typeface="+mj-ea"/>
                <a:cs typeface="+mj-cs"/>
                <a:sym typeface="Helvetica Neue"/>
              </a:defRPr>
            </a:pPr>
            <a:r>
              <a:t> </a:t>
            </a:r>
          </a:p>
        </p:txBody>
      </p:sp>
      <p:sp>
        <p:nvSpPr>
          <p:cNvPr id="180" name="ข้อความ"/>
          <p:cNvSpPr txBox="1"/>
          <p:nvPr/>
        </p:nvSpPr>
        <p:spPr>
          <a:xfrm>
            <a:off x="6407150" y="4648200"/>
            <a:ext cx="190500" cy="4572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 defTabSz="457200">
              <a:lnSpc>
                <a:spcPts val="2800"/>
              </a:lnSpc>
              <a:defRPr sz="1200">
                <a:latin typeface="Times"/>
                <a:ea typeface="Times"/>
                <a:cs typeface="Times"/>
                <a:sym typeface="Times"/>
              </a:defRPr>
            </a:lvl1pPr>
          </a:lstStyle>
          <a:p>
            <a:pPr/>
            <a:r>
              <a:t> </a:t>
            </a:r>
          </a:p>
        </p:txBody>
      </p:sp>
      <p:pic>
        <p:nvPicPr>
          <p:cNvPr id="181" name="ภาพหน้าจอ 2562-02-21 เวลา 22.04.47.png" descr="ภาพหน้าจอ 2562-02-21 เวลา 22.04.47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2983808"/>
            <a:ext cx="13004800" cy="426858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bg>
      <p:bgPr>
        <a:solidFill>
          <a:schemeClr val="accent1">
            <a:lumOff val="-7294"/>
          </a:schemeClr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Initial management"/>
          <p:cNvSpPr txBox="1"/>
          <p:nvPr>
            <p:ph type="title"/>
          </p:nvPr>
        </p:nvSpPr>
        <p:spPr>
          <a:xfrm>
            <a:off x="952499" y="971489"/>
            <a:ext cx="11099801" cy="2159001"/>
          </a:xfrm>
          <a:prstGeom prst="rect">
            <a:avLst/>
          </a:prstGeom>
        </p:spPr>
        <p:txBody>
          <a:bodyPr/>
          <a:lstStyle>
            <a:lvl1pPr algn="l" defTabSz="457200">
              <a:lnSpc>
                <a:spcPts val="14900"/>
              </a:lnSpc>
              <a:spcBef>
                <a:spcPts val="1200"/>
              </a:spcBef>
              <a:defRPr b="1" sz="5866"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pPr/>
            <a:r>
              <a:t>Initial management </a:t>
            </a:r>
            <a:endParaRPr sz="1200"/>
          </a:p>
        </p:txBody>
      </p:sp>
      <p:sp>
        <p:nvSpPr>
          <p:cNvPr id="184" name="• CBC, BUN, Cr, electrolyte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0" indent="0" defTabSz="457200">
              <a:lnSpc>
                <a:spcPts val="8600"/>
              </a:lnSpc>
              <a:spcBef>
                <a:spcPts val="1200"/>
              </a:spcBef>
              <a:buSzTx/>
              <a:buNone/>
              <a:defRPr sz="3733">
                <a:latin typeface="+mn-lt"/>
                <a:ea typeface="+mn-ea"/>
                <a:cs typeface="+mn-cs"/>
                <a:sym typeface="Helvetica"/>
              </a:defRPr>
            </a:pPr>
            <a:r>
              <a:t>• CBC, BUN, Cr, electrolyte </a:t>
            </a:r>
          </a:p>
          <a:p>
            <a:pPr marL="0" indent="0" defTabSz="457200">
              <a:lnSpc>
                <a:spcPts val="8600"/>
              </a:lnSpc>
              <a:spcBef>
                <a:spcPts val="1200"/>
              </a:spcBef>
              <a:buSzTx/>
              <a:buNone/>
              <a:defRPr sz="3733">
                <a:latin typeface="+mn-lt"/>
                <a:ea typeface="+mn-ea"/>
                <a:cs typeface="+mn-cs"/>
                <a:sym typeface="Helvetica"/>
              </a:defRPr>
            </a:pPr>
            <a:r>
              <a:t>• PT, PTT, INR</a:t>
            </a:r>
            <a:br/>
            <a:r>
              <a:t>• EKG 12 leads</a:t>
            </a:r>
            <a:br/>
            <a:r>
              <a:t>• Heparin 80 U/kg </a:t>
            </a:r>
            <a:endParaRPr sz="1200"/>
          </a:p>
          <a:p>
            <a:pPr marL="0" indent="0" defTabSz="457200">
              <a:lnSpc>
                <a:spcPts val="9300"/>
              </a:lnSpc>
              <a:spcBef>
                <a:spcPts val="1200"/>
              </a:spcBef>
              <a:buSzTx/>
              <a:buNone/>
              <a:defRPr sz="3733">
                <a:latin typeface="+mn-lt"/>
                <a:ea typeface="+mn-ea"/>
                <a:cs typeface="+mn-cs"/>
                <a:sym typeface="Helvetica"/>
              </a:defRPr>
            </a:pPr>
            <a:r>
              <a:t>then heparin (100:1) IV drip 18 U/kg/hr </a:t>
            </a:r>
          </a:p>
          <a:p>
            <a:pPr marL="0" indent="0" defTabSz="457200">
              <a:lnSpc>
                <a:spcPts val="9300"/>
              </a:lnSpc>
              <a:spcBef>
                <a:spcPts val="1200"/>
              </a:spcBef>
              <a:buSzTx/>
              <a:buNone/>
              <a:defRPr sz="3733">
                <a:latin typeface="+mn-lt"/>
                <a:ea typeface="+mn-ea"/>
                <a:cs typeface="+mn-cs"/>
                <a:sym typeface="Helvetica"/>
              </a:defRPr>
            </a:pPr>
            <a:r>
              <a:t>• CTA upper extremities</a:t>
            </a:r>
            <a:endParaRPr sz="1200">
              <a:latin typeface="Times"/>
              <a:ea typeface="Times"/>
              <a:cs typeface="Times"/>
              <a:sym typeface="Times"/>
            </a:endParaRP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bg>
      <p:bgPr>
        <a:solidFill>
          <a:schemeClr val="accent1">
            <a:lumOff val="-7294"/>
          </a:schemeClr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CTA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CTA</a:t>
            </a:r>
          </a:p>
        </p:txBody>
      </p:sp>
      <p:sp>
        <p:nvSpPr>
          <p:cNvPr id="187" name="Acute Arterial occlusion at right axillary artery…"/>
          <p:cNvSpPr txBox="1"/>
          <p:nvPr>
            <p:ph type="body" idx="1"/>
          </p:nvPr>
        </p:nvSpPr>
        <p:spPr>
          <a:xfrm>
            <a:off x="765328" y="2060481"/>
            <a:ext cx="11099801" cy="6286501"/>
          </a:xfrm>
          <a:prstGeom prst="rect">
            <a:avLst/>
          </a:prstGeom>
        </p:spPr>
        <p:txBody>
          <a:bodyPr/>
          <a:lstStyle/>
          <a:p>
            <a:pPr/>
            <a:r>
              <a:t>Acute Arterial occlusion at right axillary artery </a:t>
            </a:r>
          </a:p>
          <a:p>
            <a:pPr/>
            <a:r>
              <a:t>Absent of contrast opacification in right radial artery and right ulnar artery</a:t>
            </a:r>
          </a:p>
          <a:p>
            <a:pPr/>
            <a:r>
              <a:t>Atherosclerotic change visible aortic arch with eccentric intraluminal thrombus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theme/theme1.xml><?xml version="1.0" encoding="utf-8"?>
<a:theme xmlns:a="http://schemas.openxmlformats.org/drawingml/2006/main" xmlns:r="http://schemas.openxmlformats.org/officeDocument/2006/relationships" name="Black">
  <a:themeElements>
    <a:clrScheme name="Black">
      <a:dk1>
        <a:srgbClr val="000000"/>
      </a:dk1>
      <a:lt1>
        <a:srgbClr val="000000"/>
      </a:lt1>
      <a:dk2>
        <a:srgbClr val="A7A7A7"/>
      </a:dk2>
      <a:lt2>
        <a:srgbClr val="535353"/>
      </a:lt2>
      <a:accent1>
        <a:srgbClr val="0076BA"/>
      </a:accent1>
      <a:accent2>
        <a:srgbClr val="00A89D"/>
      </a:accent2>
      <a:accent3>
        <a:srgbClr val="1DB100"/>
      </a:accent3>
      <a:accent4>
        <a:srgbClr val="F8BA00"/>
      </a:accent4>
      <a:accent5>
        <a:srgbClr val="EE220C"/>
      </a:accent5>
      <a:accent6>
        <a:srgbClr val="CB297B"/>
      </a:accent6>
      <a:hlink>
        <a:srgbClr val="0000FF"/>
      </a:hlink>
      <a:folHlink>
        <a:srgbClr val="FF00FF"/>
      </a:folHlink>
    </a:clrScheme>
    <a:fontScheme name="Black">
      <a:majorFont>
        <a:latin typeface="Helvetica Neue"/>
        <a:ea typeface="Helvetica Neue"/>
        <a:cs typeface="Helvetica Neue"/>
      </a:majorFont>
      <a:minorFont>
        <a:latin typeface="Helvetica"/>
        <a:ea typeface="Helvetica"/>
        <a:cs typeface="Helvetica"/>
      </a:minorFont>
    </a:fontScheme>
    <a:fmtScheme name="Black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4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Helvetica Neue Medium"/>
            <a:ea typeface="Helvetica Neue Medium"/>
            <a:cs typeface="Helvetica Neue Medium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4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Helvetica Neue Medium"/>
            <a:ea typeface="Helvetica Neue Medium"/>
            <a:cs typeface="Helvetica Neue Medium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Black">
  <a:themeElements>
    <a:clrScheme name="Black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0076BA"/>
      </a:accent1>
      <a:accent2>
        <a:srgbClr val="00A89D"/>
      </a:accent2>
      <a:accent3>
        <a:srgbClr val="1DB100"/>
      </a:accent3>
      <a:accent4>
        <a:srgbClr val="F8BA00"/>
      </a:accent4>
      <a:accent5>
        <a:srgbClr val="EE220C"/>
      </a:accent5>
      <a:accent6>
        <a:srgbClr val="CB297B"/>
      </a:accent6>
      <a:hlink>
        <a:srgbClr val="0000FF"/>
      </a:hlink>
      <a:folHlink>
        <a:srgbClr val="FF00FF"/>
      </a:folHlink>
    </a:clrScheme>
    <a:fontScheme name="Black">
      <a:majorFont>
        <a:latin typeface="Helvetica Neue"/>
        <a:ea typeface="Helvetica Neue"/>
        <a:cs typeface="Helvetica Neue"/>
      </a:majorFont>
      <a:minorFont>
        <a:latin typeface="Helvetica"/>
        <a:ea typeface="Helvetica"/>
        <a:cs typeface="Helvetica"/>
      </a:minorFont>
    </a:fontScheme>
    <a:fmtScheme name="Black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4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Helvetica Neue Medium"/>
            <a:ea typeface="Helvetica Neue Medium"/>
            <a:cs typeface="Helvetica Neue Medium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4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Helvetica Neue Medium"/>
            <a:ea typeface="Helvetica Neue Medium"/>
            <a:cs typeface="Helvetica Neue Medium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